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71" r:id="rId8"/>
    <p:sldId id="272" r:id="rId9"/>
    <p:sldId id="273" r:id="rId10"/>
    <p:sldId id="268" r:id="rId11"/>
    <p:sldId id="269" r:id="rId12"/>
    <p:sldId id="270" r:id="rId13"/>
    <p:sldId id="263" r:id="rId14"/>
    <p:sldId id="274" r:id="rId15"/>
    <p:sldId id="275" r:id="rId16"/>
    <p:sldId id="276" r:id="rId17"/>
    <p:sldId id="261" r:id="rId18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D22"/>
    <a:srgbClr val="FF6A14"/>
    <a:srgbClr val="04B77A"/>
    <a:srgbClr val="79AAD6"/>
    <a:srgbClr val="8B0852"/>
    <a:srgbClr val="CA0073"/>
    <a:srgbClr val="AA0764"/>
    <a:srgbClr val="8EFDBB"/>
    <a:srgbClr val="FFFFFF"/>
    <a:srgbClr val="494D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01"/>
  </p:normalViewPr>
  <p:slideViewPr>
    <p:cSldViewPr snapToGrid="0" snapToObjects="1">
      <p:cViewPr>
        <p:scale>
          <a:sx n="92" d="100"/>
          <a:sy n="92" d="100"/>
        </p:scale>
        <p:origin x="11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CAC14-193E-0346-96C2-5A7974B425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842831-913E-4340-A5D3-4BD3265455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75B79-0D24-7B4C-AA9A-C265B6A1F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E95AE-29C4-4D47-B181-C93487146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AD6E1-7FD5-7243-BEB1-FD5F8EB8A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74373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71FD3-2C66-CA4B-A4F8-F9676C3DE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26BC1-E468-5646-A7C5-71133D5F84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61B1C-0CEA-3942-B4B7-9C6FF5629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408C8-38A3-7543-9CF7-B9C4112E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30B2F-B85C-694C-AAC8-E66F8FED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01614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28882C-1952-6F47-937E-151AA93E64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4579EA-AFB4-A24B-B43F-06B75F4627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DD504-7E67-6248-98C0-D6BB0B858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46C00-6644-3045-8467-A952F4E52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6F9AC-1361-E647-9288-6DC9DE76A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87733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2E5B0-CFDB-334F-BB6C-24CC1B115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3208D-B931-E44B-AECC-9A1E8FA7D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973E1-3A61-8844-981C-AF7B89C5C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881BE-7354-594E-ABD6-099659F2D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3E6A5-F5A1-3441-8C5B-A734D2717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13665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E7D1A-F558-9E43-9AD1-4EF94F93A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5C22B2-B607-8F49-AEFB-3286A554D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CFE75-66E6-CD4E-82B0-3CFA47DEA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62748C-52B2-4E48-B6BC-0B98CC933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B3E9C-B775-2A48-BD7D-C0F813EDF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7532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8F395-4842-414C-BB3F-F1E54160F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BEDE1-1F74-4E4B-A735-6F88561800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744DC7-816F-C245-BE2F-02C0BC704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3DD146-B287-3142-A830-F59BA5E5F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EAEAF-7196-BF44-8BF8-1B4BACD9E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6908DC-98A6-8B46-B014-93A3EACB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51544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D8508-178D-DD4C-8B1F-F4EEF76C1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1C5E86-DB2F-7A42-BB80-C7F2298EF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0A2DEE-66B9-604A-893C-0AA2283291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527DB-9E8E-FF4A-ACD3-94E28449C3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CC0DE8-4855-BF4E-9C75-F3FBC66EDA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B73CB1-9900-E549-8A89-78BC82803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12DC31-4A07-674C-BB5F-C7B78328F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5B586-3080-EA41-B6C8-755FA6284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32569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DC67-4AD1-0040-879D-15C8E9549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DF958C-52B5-A446-9025-A38D4181A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6E2FDD-D3CA-024F-8CF1-63451475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78497-00BD-F340-A151-2CBFCFFB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67470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DB666A-3DBB-1847-8564-5108448A3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37247C-F6CB-4C46-AC39-87BF3D1FF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108A3E-2C32-754F-86D0-7655AB611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9615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82A9E-AAFC-BF43-BE81-C4EA48F7B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DBB06-51B6-DC47-AC83-2752413AC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F17778-16BF-4140-B568-F8B438636A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016FEA-E20A-DC45-AECC-117A99453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1F8084-9D0E-F745-BC5A-BA6A3B424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BBFC8-6511-3944-9479-D89EB663C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67387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05DC4-9BD0-3344-AC11-4086747A3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DF626E-9806-C448-9A8D-AECC3FE52A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85944C-1010-064F-9ECE-FBD391501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F6832D-106B-1F4B-BD94-1B514F2F6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61D533-E70B-6B43-9295-0B3809F21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9559D-D739-7F43-8A28-2B2E70DAF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18308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CDFF25-0E74-1648-AE03-AE2BE9572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4ACB4-EA98-6745-9C42-F443E91E7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BF212-E485-0B4E-897A-F8989ED60E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10902-512F-5049-ACD2-2056C3FF060D}" type="datetimeFigureOut">
              <a:rPr lang="en-CH" smtClean="0"/>
              <a:t>04.08.22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0EB04-72E1-EA42-AC12-C8176D6C15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CD901-0938-8C47-81C1-0E1BA5E4E4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82490-1E20-0A4C-A30D-DE2C7CF38EE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2432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1.png"/><Relationship Id="rId4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1.png"/><Relationship Id="rId4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5.emf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4.emf"/><Relationship Id="rId4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emf"/><Relationship Id="rId11" Type="http://schemas.openxmlformats.org/officeDocument/2006/relationships/image" Target="../media/image18.emf"/><Relationship Id="rId5" Type="http://schemas.openxmlformats.org/officeDocument/2006/relationships/image" Target="../media/image12.emf"/><Relationship Id="rId10" Type="http://schemas.openxmlformats.org/officeDocument/2006/relationships/image" Target="../media/image17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9629913-4C5A-2D4A-91CE-AFC9DA816F68}"/>
              </a:ext>
            </a:extLst>
          </p:cNvPr>
          <p:cNvSpPr/>
          <p:nvPr/>
        </p:nvSpPr>
        <p:spPr>
          <a:xfrm>
            <a:off x="7505880" y="2215165"/>
            <a:ext cx="4559634" cy="292350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6F250B0D-C488-6A47-944E-A1FB6651B161}"/>
              </a:ext>
            </a:extLst>
          </p:cNvPr>
          <p:cNvSpPr/>
          <p:nvPr/>
        </p:nvSpPr>
        <p:spPr>
          <a:xfrm>
            <a:off x="4157537" y="212503"/>
            <a:ext cx="3584038" cy="192360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1F09459A-4D01-4747-9404-47D6D6F48969}"/>
              </a:ext>
            </a:extLst>
          </p:cNvPr>
          <p:cNvSpPr/>
          <p:nvPr/>
        </p:nvSpPr>
        <p:spPr>
          <a:xfrm>
            <a:off x="4686305" y="3915176"/>
            <a:ext cx="2512985" cy="281403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E79B958F-356E-A741-A584-431073F8ED54}"/>
              </a:ext>
            </a:extLst>
          </p:cNvPr>
          <p:cNvSpPr/>
          <p:nvPr/>
        </p:nvSpPr>
        <p:spPr>
          <a:xfrm>
            <a:off x="126486" y="2626765"/>
            <a:ext cx="3786389" cy="300888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0635B52-1375-494B-91A4-4895B3BCC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450781"/>
              </p:ext>
            </p:extLst>
          </p:nvPr>
        </p:nvGraphicFramePr>
        <p:xfrm>
          <a:off x="449193" y="2834185"/>
          <a:ext cx="3148167" cy="2548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9389">
                  <a:extLst>
                    <a:ext uri="{9D8B030D-6E8A-4147-A177-3AD203B41FA5}">
                      <a16:colId xmlns:a16="http://schemas.microsoft.com/office/drawing/2014/main" val="4054915025"/>
                    </a:ext>
                  </a:extLst>
                </a:gridCol>
                <a:gridCol w="1049389">
                  <a:extLst>
                    <a:ext uri="{9D8B030D-6E8A-4147-A177-3AD203B41FA5}">
                      <a16:colId xmlns:a16="http://schemas.microsoft.com/office/drawing/2014/main" val="744591393"/>
                    </a:ext>
                  </a:extLst>
                </a:gridCol>
                <a:gridCol w="1049389">
                  <a:extLst>
                    <a:ext uri="{9D8B030D-6E8A-4147-A177-3AD203B41FA5}">
                      <a16:colId xmlns:a16="http://schemas.microsoft.com/office/drawing/2014/main" val="3950978577"/>
                    </a:ext>
                  </a:extLst>
                </a:gridCol>
              </a:tblGrid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C51B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1F9A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3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851253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B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98FEE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43392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261314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B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98FEE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562233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018725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BC452BCB-0306-FA4C-92AE-EC91DB3C98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145258"/>
              </p:ext>
            </p:extLst>
          </p:nvPr>
        </p:nvGraphicFramePr>
        <p:xfrm>
          <a:off x="5001656" y="4027983"/>
          <a:ext cx="1901780" cy="2548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0890">
                  <a:extLst>
                    <a:ext uri="{9D8B030D-6E8A-4147-A177-3AD203B41FA5}">
                      <a16:colId xmlns:a16="http://schemas.microsoft.com/office/drawing/2014/main" val="963280009"/>
                    </a:ext>
                  </a:extLst>
                </a:gridCol>
                <a:gridCol w="950890">
                  <a:extLst>
                    <a:ext uri="{9D8B030D-6E8A-4147-A177-3AD203B41FA5}">
                      <a16:colId xmlns:a16="http://schemas.microsoft.com/office/drawing/2014/main" val="3403158184"/>
                    </a:ext>
                  </a:extLst>
                </a:gridCol>
              </a:tblGrid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1F9A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3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533325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A1FFD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01574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759181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A1FFD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672630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338254"/>
                  </a:ext>
                </a:extLst>
              </a:tr>
            </a:tbl>
          </a:graphicData>
        </a:graphic>
      </p:graphicFrame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471EAD29-0477-9F44-99BD-F6C331CC28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180319"/>
              </p:ext>
            </p:extLst>
          </p:nvPr>
        </p:nvGraphicFramePr>
        <p:xfrm>
          <a:off x="4399212" y="333183"/>
          <a:ext cx="3106668" cy="1650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556">
                  <a:extLst>
                    <a:ext uri="{9D8B030D-6E8A-4147-A177-3AD203B41FA5}">
                      <a16:colId xmlns:a16="http://schemas.microsoft.com/office/drawing/2014/main" val="2296531"/>
                    </a:ext>
                  </a:extLst>
                </a:gridCol>
                <a:gridCol w="1035556">
                  <a:extLst>
                    <a:ext uri="{9D8B030D-6E8A-4147-A177-3AD203B41FA5}">
                      <a16:colId xmlns:a16="http://schemas.microsoft.com/office/drawing/2014/main" val="1140795037"/>
                    </a:ext>
                  </a:extLst>
                </a:gridCol>
                <a:gridCol w="1035556">
                  <a:extLst>
                    <a:ext uri="{9D8B030D-6E8A-4147-A177-3AD203B41FA5}">
                      <a16:colId xmlns:a16="http://schemas.microsoft.com/office/drawing/2014/main" val="2923398342"/>
                    </a:ext>
                  </a:extLst>
                </a:gridCol>
              </a:tblGrid>
              <a:tr h="550016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C51B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1F9A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3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019355"/>
                  </a:ext>
                </a:extLst>
              </a:tr>
              <a:tr h="550016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03679"/>
                  </a:ext>
                </a:extLst>
              </a:tr>
              <a:tr h="550016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062076"/>
                  </a:ext>
                </a:extLst>
              </a:tr>
            </a:tbl>
          </a:graphicData>
        </a:graphic>
      </p:graphicFrame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DBC6780-2EB3-FF4D-A2CF-2D4242FBEE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9346893"/>
              </p:ext>
            </p:extLst>
          </p:nvPr>
        </p:nvGraphicFramePr>
        <p:xfrm>
          <a:off x="7752373" y="2385417"/>
          <a:ext cx="4064000" cy="2548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149160807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5624570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766795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712089923"/>
                    </a:ext>
                  </a:extLst>
                </a:gridCol>
              </a:tblGrid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C51B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1F9A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36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F6A1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447193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C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A1FFD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F970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9009981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FCD2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4810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C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A1FFD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F970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5586776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FCD2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067237"/>
                  </a:ext>
                </a:extLst>
              </a:tr>
            </a:tbl>
          </a:graphicData>
        </a:graphic>
      </p:graphicFrame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1C69F17C-1E17-8842-BA34-0E3658975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442" y="-46282"/>
            <a:ext cx="2095052" cy="2537261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D89D63A-0D14-604C-B097-E43B4ABB87D0}"/>
              </a:ext>
            </a:extLst>
          </p:cNvPr>
          <p:cNvCxnSpPr>
            <a:cxnSpLocks/>
          </p:cNvCxnSpPr>
          <p:nvPr/>
        </p:nvCxnSpPr>
        <p:spPr>
          <a:xfrm flipV="1">
            <a:off x="4019678" y="2210249"/>
            <a:ext cx="870566" cy="106686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7E90059-2D83-AB41-A3B4-3C210186D062}"/>
              </a:ext>
            </a:extLst>
          </p:cNvPr>
          <p:cNvCxnSpPr>
            <a:cxnSpLocks/>
          </p:cNvCxnSpPr>
          <p:nvPr/>
        </p:nvCxnSpPr>
        <p:spPr>
          <a:xfrm>
            <a:off x="3970648" y="3750388"/>
            <a:ext cx="756670" cy="24431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76C96FF-0BD3-A644-83CA-3EB81E217231}"/>
              </a:ext>
            </a:extLst>
          </p:cNvPr>
          <p:cNvCxnSpPr>
            <a:cxnSpLocks/>
          </p:cNvCxnSpPr>
          <p:nvPr/>
        </p:nvCxnSpPr>
        <p:spPr>
          <a:xfrm flipV="1">
            <a:off x="4031015" y="2780754"/>
            <a:ext cx="3442217" cy="81675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91B9ABB-4753-AA44-B5EB-2F0C7F8FE5C7}"/>
              </a:ext>
            </a:extLst>
          </p:cNvPr>
          <p:cNvSpPr txBox="1"/>
          <p:nvPr/>
        </p:nvSpPr>
        <p:spPr>
          <a:xfrm>
            <a:off x="7752373" y="622041"/>
            <a:ext cx="146855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00" b="1" dirty="0">
                <a:solidFill>
                  <a:srgbClr val="464646"/>
                </a:solidFill>
              </a:rPr>
              <a:t>f</a:t>
            </a:r>
            <a:r>
              <a:rPr lang="en-CH" sz="3500" b="1" dirty="0">
                <a:solidFill>
                  <a:srgbClr val="464646"/>
                </a:solidFill>
              </a:rPr>
              <a:t>ilter()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E1A3ED9-7F91-3D4F-8AA1-C362E881D7F9}"/>
              </a:ext>
            </a:extLst>
          </p:cNvPr>
          <p:cNvSpPr txBox="1"/>
          <p:nvPr/>
        </p:nvSpPr>
        <p:spPr>
          <a:xfrm>
            <a:off x="7218787" y="6098268"/>
            <a:ext cx="15684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00" b="1" dirty="0">
                <a:solidFill>
                  <a:srgbClr val="464646"/>
                </a:solidFill>
              </a:rPr>
              <a:t>select</a:t>
            </a:r>
            <a:r>
              <a:rPr lang="en-CH" sz="3500" b="1" dirty="0">
                <a:solidFill>
                  <a:srgbClr val="464646"/>
                </a:solidFill>
              </a:rPr>
              <a:t>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05DE95B-3822-3E4F-992C-39DE735BBBA7}"/>
              </a:ext>
            </a:extLst>
          </p:cNvPr>
          <p:cNvSpPr txBox="1"/>
          <p:nvPr/>
        </p:nvSpPr>
        <p:spPr>
          <a:xfrm>
            <a:off x="10143032" y="1588855"/>
            <a:ext cx="18367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00" b="1" dirty="0">
                <a:solidFill>
                  <a:srgbClr val="464646"/>
                </a:solidFill>
              </a:rPr>
              <a:t>mutate</a:t>
            </a:r>
            <a:r>
              <a:rPr lang="en-CH" sz="3500" b="1" dirty="0">
                <a:solidFill>
                  <a:srgbClr val="464646"/>
                </a:solidFill>
              </a:rPr>
              <a:t>()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1447D3-2B98-2744-94FD-F3286E8B3C73}"/>
              </a:ext>
            </a:extLst>
          </p:cNvPr>
          <p:cNvSpPr txBox="1"/>
          <p:nvPr/>
        </p:nvSpPr>
        <p:spPr>
          <a:xfrm>
            <a:off x="791117" y="5636393"/>
            <a:ext cx="23547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464646"/>
                </a:solidFill>
              </a:rPr>
              <a:t>Original </a:t>
            </a:r>
            <a:r>
              <a:rPr lang="en-US" sz="3000" b="1" dirty="0" err="1">
                <a:solidFill>
                  <a:srgbClr val="464646"/>
                </a:solidFill>
              </a:rPr>
              <a:t>dataframe</a:t>
            </a:r>
            <a:endParaRPr lang="en-CH" sz="3000" b="1" dirty="0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644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57227E-06CD-4642-A05F-E5DFF41C3F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957"/>
          <a:stretch/>
        </p:blipFill>
        <p:spPr>
          <a:xfrm>
            <a:off x="5265467" y="2085568"/>
            <a:ext cx="4767372" cy="250636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6273571-68BA-0346-8052-7AE9A73721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08" r="6842" b="8176"/>
          <a:stretch/>
        </p:blipFill>
        <p:spPr>
          <a:xfrm>
            <a:off x="3731741" y="10414"/>
            <a:ext cx="3428143" cy="227712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86B5FF8-4D6A-1A46-A535-6DC1E497CC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09" b="10402"/>
          <a:stretch/>
        </p:blipFill>
        <p:spPr>
          <a:xfrm>
            <a:off x="6749737" y="4591930"/>
            <a:ext cx="5035261" cy="2172283"/>
          </a:xfrm>
          <a:prstGeom prst="rect">
            <a:avLst/>
          </a:prstGeom>
        </p:spPr>
      </p:pic>
      <p:pic>
        <p:nvPicPr>
          <p:cNvPr id="37" name="Picture 36" descr="A picture containing text&#10;&#10;Description automatically generated">
            <a:extLst>
              <a:ext uri="{FF2B5EF4-FFF2-40B4-BE49-F238E27FC236}">
                <a16:creationId xmlns:a16="http://schemas.microsoft.com/office/drawing/2014/main" id="{9B825E6F-95C5-2B42-A02E-E932EBD475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112" y="10414"/>
            <a:ext cx="2095052" cy="2537261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B961CB5-BDAA-BE4D-AFF8-5701A10A22A7}"/>
              </a:ext>
            </a:extLst>
          </p:cNvPr>
          <p:cNvCxnSpPr>
            <a:cxnSpLocks/>
          </p:cNvCxnSpPr>
          <p:nvPr/>
        </p:nvCxnSpPr>
        <p:spPr>
          <a:xfrm flipV="1">
            <a:off x="2707805" y="2401039"/>
            <a:ext cx="1355516" cy="99706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1EF054D-5AEE-6E4E-945E-71F83E58EF40}"/>
              </a:ext>
            </a:extLst>
          </p:cNvPr>
          <p:cNvCxnSpPr>
            <a:cxnSpLocks/>
          </p:cNvCxnSpPr>
          <p:nvPr/>
        </p:nvCxnSpPr>
        <p:spPr>
          <a:xfrm flipV="1">
            <a:off x="2723176" y="3788628"/>
            <a:ext cx="2719088" cy="8811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F8704EB-141A-3E49-A277-BD80731D25D6}"/>
              </a:ext>
            </a:extLst>
          </p:cNvPr>
          <p:cNvSpPr txBox="1"/>
          <p:nvPr/>
        </p:nvSpPr>
        <p:spPr>
          <a:xfrm>
            <a:off x="8095523" y="1770097"/>
            <a:ext cx="146855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00" b="1" dirty="0">
                <a:solidFill>
                  <a:srgbClr val="464646"/>
                </a:solidFill>
              </a:rPr>
              <a:t>f</a:t>
            </a:r>
            <a:r>
              <a:rPr lang="en-CH" sz="3500" b="1" dirty="0">
                <a:solidFill>
                  <a:srgbClr val="464646"/>
                </a:solidFill>
              </a:rPr>
              <a:t>ilter()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101C48E-8B19-E24C-8674-DDF8929F2B0B}"/>
              </a:ext>
            </a:extLst>
          </p:cNvPr>
          <p:cNvSpPr txBox="1"/>
          <p:nvPr/>
        </p:nvSpPr>
        <p:spPr>
          <a:xfrm>
            <a:off x="7027862" y="24919"/>
            <a:ext cx="15684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00" b="1" dirty="0">
                <a:solidFill>
                  <a:srgbClr val="464646"/>
                </a:solidFill>
              </a:rPr>
              <a:t>select</a:t>
            </a:r>
            <a:r>
              <a:rPr lang="en-CH" sz="3500" b="1" dirty="0">
                <a:solidFill>
                  <a:srgbClr val="464646"/>
                </a:solidFill>
              </a:rPr>
              <a:t>()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AE14AE3-CAFC-0241-BBC5-01507B19BB5B}"/>
              </a:ext>
            </a:extLst>
          </p:cNvPr>
          <p:cNvSpPr txBox="1"/>
          <p:nvPr/>
        </p:nvSpPr>
        <p:spPr>
          <a:xfrm>
            <a:off x="9338806" y="4074489"/>
            <a:ext cx="18367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00" b="1" dirty="0">
                <a:solidFill>
                  <a:srgbClr val="464646"/>
                </a:solidFill>
              </a:rPr>
              <a:t>mutate</a:t>
            </a:r>
            <a:r>
              <a:rPr lang="en-CH" sz="3500" b="1" dirty="0">
                <a:solidFill>
                  <a:srgbClr val="464646"/>
                </a:solidFill>
              </a:rPr>
              <a:t>()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5442048-EC85-BD4B-9EE0-0A517D108EF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653" r="60589" b="9356"/>
          <a:stretch/>
        </p:blipFill>
        <p:spPr>
          <a:xfrm>
            <a:off x="291027" y="3401863"/>
            <a:ext cx="2368674" cy="31788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D2AE81-DF91-C542-93E0-4DFAA6E57A8A}"/>
              </a:ext>
            </a:extLst>
          </p:cNvPr>
          <p:cNvSpPr txBox="1"/>
          <p:nvPr/>
        </p:nvSpPr>
        <p:spPr>
          <a:xfrm>
            <a:off x="0" y="2583376"/>
            <a:ext cx="286127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000000"/>
                </a:solidFill>
              </a:rPr>
              <a:t>Basic </a:t>
            </a:r>
          </a:p>
          <a:p>
            <a:pPr algn="ctr"/>
            <a:r>
              <a:rPr lang="en-US" sz="3500" b="1" dirty="0">
                <a:solidFill>
                  <a:srgbClr val="000000"/>
                </a:solidFill>
              </a:rPr>
              <a:t>Wrangling</a:t>
            </a:r>
            <a:endParaRPr lang="en-CH" sz="3500" b="1" dirty="0">
              <a:solidFill>
                <a:srgbClr val="00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B861705-D01E-7042-BF50-3B53EA2FDB9E}"/>
              </a:ext>
            </a:extLst>
          </p:cNvPr>
          <p:cNvCxnSpPr>
            <a:cxnSpLocks/>
          </p:cNvCxnSpPr>
          <p:nvPr/>
        </p:nvCxnSpPr>
        <p:spPr>
          <a:xfrm flipV="1">
            <a:off x="2723176" y="6021637"/>
            <a:ext cx="4026561" cy="1793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425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57227E-06CD-4642-A05F-E5DFF41C3F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b="23957"/>
          <a:stretch/>
        </p:blipFill>
        <p:spPr>
          <a:xfrm>
            <a:off x="5265467" y="2085568"/>
            <a:ext cx="4767372" cy="2506362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6273571-68BA-0346-8052-7AE9A73721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08" r="6842" b="8176"/>
          <a:stretch/>
        </p:blipFill>
        <p:spPr>
          <a:xfrm>
            <a:off x="3731741" y="10414"/>
            <a:ext cx="3428143" cy="227712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86B5FF8-4D6A-1A46-A535-6DC1E497CC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</a:blip>
          <a:srcRect t="8109" b="10402"/>
          <a:stretch/>
        </p:blipFill>
        <p:spPr>
          <a:xfrm>
            <a:off x="6749737" y="4591930"/>
            <a:ext cx="5035261" cy="2172283"/>
          </a:xfrm>
          <a:prstGeom prst="rect">
            <a:avLst/>
          </a:prstGeom>
        </p:spPr>
      </p:pic>
      <p:pic>
        <p:nvPicPr>
          <p:cNvPr id="37" name="Picture 36" descr="A picture containing text&#10;&#10;Description automatically generated">
            <a:extLst>
              <a:ext uri="{FF2B5EF4-FFF2-40B4-BE49-F238E27FC236}">
                <a16:creationId xmlns:a16="http://schemas.microsoft.com/office/drawing/2014/main" id="{9B825E6F-95C5-2B42-A02E-E932EBD475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112" y="10414"/>
            <a:ext cx="2095052" cy="2537261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B961CB5-BDAA-BE4D-AFF8-5701A10A22A7}"/>
              </a:ext>
            </a:extLst>
          </p:cNvPr>
          <p:cNvCxnSpPr>
            <a:cxnSpLocks/>
          </p:cNvCxnSpPr>
          <p:nvPr/>
        </p:nvCxnSpPr>
        <p:spPr>
          <a:xfrm flipV="1">
            <a:off x="2707805" y="2401039"/>
            <a:ext cx="1355516" cy="99706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1EF054D-5AEE-6E4E-945E-71F83E58EF40}"/>
              </a:ext>
            </a:extLst>
          </p:cNvPr>
          <p:cNvCxnSpPr>
            <a:cxnSpLocks/>
          </p:cNvCxnSpPr>
          <p:nvPr/>
        </p:nvCxnSpPr>
        <p:spPr>
          <a:xfrm flipV="1">
            <a:off x="2723176" y="3788628"/>
            <a:ext cx="2719088" cy="8811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F8704EB-141A-3E49-A277-BD80731D25D6}"/>
              </a:ext>
            </a:extLst>
          </p:cNvPr>
          <p:cNvSpPr txBox="1"/>
          <p:nvPr/>
        </p:nvSpPr>
        <p:spPr>
          <a:xfrm>
            <a:off x="6330179" y="3302885"/>
            <a:ext cx="293718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dirty="0">
                <a:solidFill>
                  <a:srgbClr val="464646"/>
                </a:solidFill>
              </a:rPr>
              <a:t>Coming soon !</a:t>
            </a:r>
            <a:endParaRPr lang="en-CH" sz="3500" b="1" dirty="0">
              <a:solidFill>
                <a:srgbClr val="464646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101C48E-8B19-E24C-8674-DDF8929F2B0B}"/>
              </a:ext>
            </a:extLst>
          </p:cNvPr>
          <p:cNvSpPr txBox="1"/>
          <p:nvPr/>
        </p:nvSpPr>
        <p:spPr>
          <a:xfrm>
            <a:off x="7027862" y="24919"/>
            <a:ext cx="15684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00" b="1" dirty="0">
                <a:solidFill>
                  <a:srgbClr val="464646"/>
                </a:solidFill>
              </a:rPr>
              <a:t>select</a:t>
            </a:r>
            <a:r>
              <a:rPr lang="en-CH" sz="3500" b="1" dirty="0">
                <a:solidFill>
                  <a:srgbClr val="464646"/>
                </a:solidFill>
              </a:rPr>
              <a:t>()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AE14AE3-CAFC-0241-BBC5-01507B19BB5B}"/>
              </a:ext>
            </a:extLst>
          </p:cNvPr>
          <p:cNvSpPr txBox="1"/>
          <p:nvPr/>
        </p:nvSpPr>
        <p:spPr>
          <a:xfrm>
            <a:off x="7911423" y="5908136"/>
            <a:ext cx="286487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dirty="0">
                <a:solidFill>
                  <a:srgbClr val="464646"/>
                </a:solidFill>
              </a:rPr>
              <a:t>Coming soon !</a:t>
            </a:r>
            <a:endParaRPr lang="en-CH" sz="3500" b="1" dirty="0">
              <a:solidFill>
                <a:srgbClr val="464646"/>
              </a:solidFill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5442048-EC85-BD4B-9EE0-0A517D108EF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653" r="60589" b="9356"/>
          <a:stretch/>
        </p:blipFill>
        <p:spPr>
          <a:xfrm>
            <a:off x="291027" y="3401863"/>
            <a:ext cx="2368674" cy="31788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D2AE81-DF91-C542-93E0-4DFAA6E57A8A}"/>
              </a:ext>
            </a:extLst>
          </p:cNvPr>
          <p:cNvSpPr txBox="1"/>
          <p:nvPr/>
        </p:nvSpPr>
        <p:spPr>
          <a:xfrm>
            <a:off x="0" y="2583376"/>
            <a:ext cx="286127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000000"/>
                </a:solidFill>
              </a:rPr>
              <a:t>Basic </a:t>
            </a:r>
          </a:p>
          <a:p>
            <a:pPr algn="ctr"/>
            <a:r>
              <a:rPr lang="en-US" sz="3500" b="1" dirty="0">
                <a:solidFill>
                  <a:srgbClr val="000000"/>
                </a:solidFill>
              </a:rPr>
              <a:t>Wrangling</a:t>
            </a:r>
            <a:endParaRPr lang="en-CH" sz="3500" b="1" dirty="0">
              <a:solidFill>
                <a:srgbClr val="00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B861705-D01E-7042-BF50-3B53EA2FDB9E}"/>
              </a:ext>
            </a:extLst>
          </p:cNvPr>
          <p:cNvCxnSpPr>
            <a:cxnSpLocks/>
          </p:cNvCxnSpPr>
          <p:nvPr/>
        </p:nvCxnSpPr>
        <p:spPr>
          <a:xfrm flipV="1">
            <a:off x="2723176" y="6021637"/>
            <a:ext cx="4026561" cy="1793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6230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57227E-06CD-4642-A05F-E5DFF41C3F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957"/>
          <a:stretch/>
        </p:blipFill>
        <p:spPr>
          <a:xfrm>
            <a:off x="5265467" y="2085568"/>
            <a:ext cx="4767372" cy="250636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6273571-68BA-0346-8052-7AE9A73721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08" r="6842" b="8176"/>
          <a:stretch/>
        </p:blipFill>
        <p:spPr>
          <a:xfrm>
            <a:off x="3731741" y="10414"/>
            <a:ext cx="3428143" cy="2277124"/>
          </a:xfrm>
          <a:prstGeom prst="rect">
            <a:avLst/>
          </a:prstGeom>
        </p:spPr>
      </p:pic>
      <p:pic>
        <p:nvPicPr>
          <p:cNvPr id="37" name="Picture 36" descr="A picture containing text&#10;&#10;Description automatically generated">
            <a:extLst>
              <a:ext uri="{FF2B5EF4-FFF2-40B4-BE49-F238E27FC236}">
                <a16:creationId xmlns:a16="http://schemas.microsoft.com/office/drawing/2014/main" id="{9B825E6F-95C5-2B42-A02E-E932EBD47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112" y="10414"/>
            <a:ext cx="2095052" cy="2537261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B961CB5-BDAA-BE4D-AFF8-5701A10A22A7}"/>
              </a:ext>
            </a:extLst>
          </p:cNvPr>
          <p:cNvCxnSpPr>
            <a:cxnSpLocks/>
          </p:cNvCxnSpPr>
          <p:nvPr/>
        </p:nvCxnSpPr>
        <p:spPr>
          <a:xfrm flipV="1">
            <a:off x="2707805" y="2401039"/>
            <a:ext cx="1355516" cy="99706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1EF054D-5AEE-6E4E-945E-71F83E58EF40}"/>
              </a:ext>
            </a:extLst>
          </p:cNvPr>
          <p:cNvCxnSpPr>
            <a:cxnSpLocks/>
          </p:cNvCxnSpPr>
          <p:nvPr/>
        </p:nvCxnSpPr>
        <p:spPr>
          <a:xfrm flipV="1">
            <a:off x="2723176" y="3788628"/>
            <a:ext cx="2719088" cy="8811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F8704EB-141A-3E49-A277-BD80731D25D6}"/>
              </a:ext>
            </a:extLst>
          </p:cNvPr>
          <p:cNvSpPr txBox="1"/>
          <p:nvPr/>
        </p:nvSpPr>
        <p:spPr>
          <a:xfrm>
            <a:off x="8095523" y="1770097"/>
            <a:ext cx="146855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00" b="1" dirty="0">
                <a:solidFill>
                  <a:srgbClr val="464646"/>
                </a:solidFill>
              </a:rPr>
              <a:t>f</a:t>
            </a:r>
            <a:r>
              <a:rPr lang="en-CH" sz="3500" b="1" dirty="0">
                <a:solidFill>
                  <a:srgbClr val="464646"/>
                </a:solidFill>
              </a:rPr>
              <a:t>ilter()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101C48E-8B19-E24C-8674-DDF8929F2B0B}"/>
              </a:ext>
            </a:extLst>
          </p:cNvPr>
          <p:cNvSpPr txBox="1"/>
          <p:nvPr/>
        </p:nvSpPr>
        <p:spPr>
          <a:xfrm>
            <a:off x="7027862" y="24919"/>
            <a:ext cx="156849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00" b="1" dirty="0">
                <a:solidFill>
                  <a:srgbClr val="464646"/>
                </a:solidFill>
              </a:rPr>
              <a:t>select</a:t>
            </a:r>
            <a:r>
              <a:rPr lang="en-CH" sz="3500" b="1" dirty="0">
                <a:solidFill>
                  <a:srgbClr val="464646"/>
                </a:solidFill>
              </a:rPr>
              <a:t>()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5442048-EC85-BD4B-9EE0-0A517D108EF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53" r="60589" b="9356"/>
          <a:stretch/>
        </p:blipFill>
        <p:spPr>
          <a:xfrm>
            <a:off x="291027" y="3401863"/>
            <a:ext cx="2368674" cy="31788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D2AE81-DF91-C542-93E0-4DFAA6E57A8A}"/>
              </a:ext>
            </a:extLst>
          </p:cNvPr>
          <p:cNvSpPr txBox="1"/>
          <p:nvPr/>
        </p:nvSpPr>
        <p:spPr>
          <a:xfrm>
            <a:off x="0" y="2583376"/>
            <a:ext cx="286127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000000"/>
                </a:solidFill>
              </a:rPr>
              <a:t>Basic </a:t>
            </a:r>
          </a:p>
          <a:p>
            <a:pPr algn="ctr"/>
            <a:r>
              <a:rPr lang="en-US" sz="3500" b="1" dirty="0">
                <a:solidFill>
                  <a:srgbClr val="000000"/>
                </a:solidFill>
              </a:rPr>
              <a:t>Wrangling</a:t>
            </a:r>
            <a:endParaRPr lang="en-CH" sz="3500" b="1" dirty="0">
              <a:solidFill>
                <a:srgbClr val="00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B861705-D01E-7042-BF50-3B53EA2FDB9E}"/>
              </a:ext>
            </a:extLst>
          </p:cNvPr>
          <p:cNvCxnSpPr>
            <a:cxnSpLocks/>
          </p:cNvCxnSpPr>
          <p:nvPr/>
        </p:nvCxnSpPr>
        <p:spPr>
          <a:xfrm flipV="1">
            <a:off x="2723176" y="6021637"/>
            <a:ext cx="4026561" cy="1793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4F10DA4-0D2F-4B4B-9246-BA3CF2D3FB1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20000"/>
          </a:blip>
          <a:srcRect t="8109" b="10402"/>
          <a:stretch/>
        </p:blipFill>
        <p:spPr>
          <a:xfrm>
            <a:off x="6749737" y="4591930"/>
            <a:ext cx="5035261" cy="217228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D69D713-CEDF-6646-BB37-9B97D232B8C4}"/>
              </a:ext>
            </a:extLst>
          </p:cNvPr>
          <p:cNvSpPr txBox="1"/>
          <p:nvPr/>
        </p:nvSpPr>
        <p:spPr>
          <a:xfrm>
            <a:off x="7911423" y="5908136"/>
            <a:ext cx="286487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dirty="0">
                <a:solidFill>
                  <a:srgbClr val="464646"/>
                </a:solidFill>
              </a:rPr>
              <a:t>Coming soon !</a:t>
            </a:r>
            <a:endParaRPr lang="en-CH" sz="3500" b="1" dirty="0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575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336D4D8-0252-5B4A-A1D1-FF3A77600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18" y="40594"/>
            <a:ext cx="1892222" cy="229161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A01AF3-38E5-9940-B520-4245E3EF66BC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3016368" y="2434833"/>
            <a:ext cx="1598495" cy="6366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7BEEBB-0875-9447-8431-226694B0CCEA}"/>
              </a:ext>
            </a:extLst>
          </p:cNvPr>
          <p:cNvCxnSpPr>
            <a:cxnSpLocks/>
          </p:cNvCxnSpPr>
          <p:nvPr/>
        </p:nvCxnSpPr>
        <p:spPr>
          <a:xfrm>
            <a:off x="3016368" y="4055400"/>
            <a:ext cx="1598495" cy="73578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2D6C26C-DAD3-6745-8497-D74806F81A74}"/>
              </a:ext>
            </a:extLst>
          </p:cNvPr>
          <p:cNvGrpSpPr/>
          <p:nvPr/>
        </p:nvGrpSpPr>
        <p:grpSpPr>
          <a:xfrm>
            <a:off x="4980506" y="140880"/>
            <a:ext cx="5193266" cy="2679640"/>
            <a:chOff x="5648237" y="119417"/>
            <a:chExt cx="5193266" cy="267964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928ECC1-E547-2344-B9D8-7141924604C8}"/>
                </a:ext>
              </a:extLst>
            </p:cNvPr>
            <p:cNvSpPr txBox="1"/>
            <p:nvPr/>
          </p:nvSpPr>
          <p:spPr>
            <a:xfrm>
              <a:off x="8216160" y="345450"/>
              <a:ext cx="2625343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>
                  <a:solidFill>
                    <a:srgbClr val="464646"/>
                  </a:solidFill>
                </a:rPr>
                <a:t>summarize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9E0939D-BB34-AE46-BFC5-AC7F15856D3D}"/>
                </a:ext>
              </a:extLst>
            </p:cNvPr>
            <p:cNvGrpSpPr/>
            <p:nvPr/>
          </p:nvGrpSpPr>
          <p:grpSpPr>
            <a:xfrm>
              <a:off x="5648237" y="119417"/>
              <a:ext cx="2625343" cy="2679640"/>
              <a:chOff x="5706462" y="132501"/>
              <a:chExt cx="2789281" cy="2975764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B6095C06-A0F5-9D44-B539-95E89E98F0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8653" b="5979"/>
              <a:stretch/>
            </p:blipFill>
            <p:spPr>
              <a:xfrm>
                <a:off x="5706462" y="132501"/>
                <a:ext cx="2789281" cy="1776421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47F4573A-6E9F-3E4E-930D-5AB9276E84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9789" r="46211" b="5979"/>
              <a:stretch/>
            </p:blipFill>
            <p:spPr>
              <a:xfrm>
                <a:off x="5706462" y="1771650"/>
                <a:ext cx="1500337" cy="1336615"/>
              </a:xfrm>
              <a:prstGeom prst="rect">
                <a:avLst/>
              </a:prstGeom>
            </p:spPr>
          </p:pic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D2A43A8-9B41-7A4C-BFE4-EB055DE89C13}"/>
              </a:ext>
            </a:extLst>
          </p:cNvPr>
          <p:cNvGrpSpPr/>
          <p:nvPr/>
        </p:nvGrpSpPr>
        <p:grpSpPr>
          <a:xfrm>
            <a:off x="4878097" y="3108857"/>
            <a:ext cx="6137385" cy="3678221"/>
            <a:chOff x="5621047" y="3060362"/>
            <a:chExt cx="6137385" cy="367822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0727A93-4EB8-FD45-8544-EFCFECD108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496" t="48323" r="22730" b="35276"/>
            <a:stretch/>
          </p:blipFill>
          <p:spPr>
            <a:xfrm>
              <a:off x="8582253" y="3168269"/>
              <a:ext cx="571500" cy="54292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A1615B3-CDA1-644A-8404-3DB7DB4AD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617" b="4931"/>
            <a:stretch/>
          </p:blipFill>
          <p:spPr>
            <a:xfrm>
              <a:off x="5621047" y="3711194"/>
              <a:ext cx="5305065" cy="302738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A9591B3-7713-394D-8C28-A228D927EE39}"/>
                </a:ext>
              </a:extLst>
            </p:cNvPr>
            <p:cNvSpPr txBox="1"/>
            <p:nvPr/>
          </p:nvSpPr>
          <p:spPr>
            <a:xfrm>
              <a:off x="6341950" y="3060362"/>
              <a:ext cx="235459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 err="1">
                  <a:solidFill>
                    <a:srgbClr val="464646"/>
                  </a:solidFill>
                </a:rPr>
                <a:t>group_by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6A19753-DB5E-5D4B-AD51-0A46535B2B5D}"/>
                </a:ext>
              </a:extLst>
            </p:cNvPr>
            <p:cNvSpPr txBox="1"/>
            <p:nvPr/>
          </p:nvSpPr>
          <p:spPr>
            <a:xfrm>
              <a:off x="9133089" y="3060362"/>
              <a:ext cx="2625343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>
                  <a:solidFill>
                    <a:srgbClr val="464646"/>
                  </a:solidFill>
                </a:rPr>
                <a:t>summarize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928EE31-86C1-E54B-A9AB-3BEB914B0BB0}"/>
              </a:ext>
            </a:extLst>
          </p:cNvPr>
          <p:cNvGrpSpPr/>
          <p:nvPr/>
        </p:nvGrpSpPr>
        <p:grpSpPr>
          <a:xfrm>
            <a:off x="900113" y="3877535"/>
            <a:ext cx="1333372" cy="2923313"/>
            <a:chOff x="402194" y="1775977"/>
            <a:chExt cx="2264551" cy="4962606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A81B638-1FE6-D14C-9973-BD1D07C33F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653" t="10689" r="62161"/>
            <a:stretch/>
          </p:blipFill>
          <p:spPr>
            <a:xfrm>
              <a:off x="402194" y="1775977"/>
              <a:ext cx="2264551" cy="3132119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DE842A8-A706-124B-BD5B-878EB199BB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653" t="29275" r="62161" b="7293"/>
            <a:stretch/>
          </p:blipFill>
          <p:spPr>
            <a:xfrm>
              <a:off x="402194" y="4514041"/>
              <a:ext cx="2264551" cy="2224542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69F1441-D24E-B440-8FDC-A58C36E6BBF9}"/>
              </a:ext>
            </a:extLst>
          </p:cNvPr>
          <p:cNvSpPr txBox="1"/>
          <p:nvPr/>
        </p:nvSpPr>
        <p:spPr>
          <a:xfrm>
            <a:off x="155091" y="2294305"/>
            <a:ext cx="2861277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000000"/>
                </a:solidFill>
              </a:rPr>
              <a:t>GROUP_BY </a:t>
            </a:r>
          </a:p>
          <a:p>
            <a:pPr algn="ctr"/>
            <a:r>
              <a:rPr lang="en-US" sz="2500" b="1" dirty="0">
                <a:solidFill>
                  <a:srgbClr val="000000"/>
                </a:solidFill>
              </a:rPr>
              <a:t>&amp; </a:t>
            </a:r>
          </a:p>
          <a:p>
            <a:pPr algn="ctr"/>
            <a:r>
              <a:rPr lang="en-US" sz="3500" b="1" dirty="0">
                <a:solidFill>
                  <a:srgbClr val="000000"/>
                </a:solidFill>
              </a:rPr>
              <a:t>SUMMARIZE</a:t>
            </a:r>
            <a:endParaRPr lang="en-CH" sz="35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78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336D4D8-0252-5B4A-A1D1-FF3A77600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18" y="40594"/>
            <a:ext cx="1892222" cy="229161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A01AF3-38E5-9940-B520-4245E3EF66BC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3016368" y="2434833"/>
            <a:ext cx="1598495" cy="6366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7BEEBB-0875-9447-8431-226694B0CCEA}"/>
              </a:ext>
            </a:extLst>
          </p:cNvPr>
          <p:cNvCxnSpPr>
            <a:cxnSpLocks/>
          </p:cNvCxnSpPr>
          <p:nvPr/>
        </p:nvCxnSpPr>
        <p:spPr>
          <a:xfrm>
            <a:off x="3016368" y="4055400"/>
            <a:ext cx="1598495" cy="73578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D2A43A8-9B41-7A4C-BFE4-EB055DE89C13}"/>
              </a:ext>
            </a:extLst>
          </p:cNvPr>
          <p:cNvGrpSpPr/>
          <p:nvPr/>
        </p:nvGrpSpPr>
        <p:grpSpPr>
          <a:xfrm>
            <a:off x="5599000" y="3108857"/>
            <a:ext cx="5416482" cy="3678221"/>
            <a:chOff x="6341950" y="3060362"/>
            <a:chExt cx="5416482" cy="367822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0727A93-4EB8-FD45-8544-EFCFECD108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6496" t="48323" r="22730" b="35276"/>
            <a:stretch/>
          </p:blipFill>
          <p:spPr>
            <a:xfrm>
              <a:off x="8582253" y="3168269"/>
              <a:ext cx="571500" cy="54292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A1615B3-CDA1-644A-8404-3DB7DB4AD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9372" t="3617" r="43287" b="4931"/>
            <a:stretch/>
          </p:blipFill>
          <p:spPr>
            <a:xfrm>
              <a:off x="7179229" y="3711194"/>
              <a:ext cx="1450421" cy="302738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A9591B3-7713-394D-8C28-A228D927EE39}"/>
                </a:ext>
              </a:extLst>
            </p:cNvPr>
            <p:cNvSpPr txBox="1"/>
            <p:nvPr/>
          </p:nvSpPr>
          <p:spPr>
            <a:xfrm>
              <a:off x="6341950" y="3060362"/>
              <a:ext cx="235459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 err="1">
                  <a:solidFill>
                    <a:srgbClr val="464646"/>
                  </a:solidFill>
                </a:rPr>
                <a:t>group_by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6A19753-DB5E-5D4B-AD51-0A46535B2B5D}"/>
                </a:ext>
              </a:extLst>
            </p:cNvPr>
            <p:cNvSpPr txBox="1"/>
            <p:nvPr/>
          </p:nvSpPr>
          <p:spPr>
            <a:xfrm>
              <a:off x="9133089" y="3060362"/>
              <a:ext cx="2625343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>
                  <a:solidFill>
                    <a:srgbClr val="464646"/>
                  </a:solidFill>
                </a:rPr>
                <a:t>arrange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928EE31-86C1-E54B-A9AB-3BEB914B0BB0}"/>
              </a:ext>
            </a:extLst>
          </p:cNvPr>
          <p:cNvGrpSpPr/>
          <p:nvPr/>
        </p:nvGrpSpPr>
        <p:grpSpPr>
          <a:xfrm>
            <a:off x="900113" y="3877535"/>
            <a:ext cx="1333372" cy="2923313"/>
            <a:chOff x="402194" y="1775977"/>
            <a:chExt cx="2264551" cy="4962606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A81B638-1FE6-D14C-9973-BD1D07C33F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653" t="10689" r="62161"/>
            <a:stretch/>
          </p:blipFill>
          <p:spPr>
            <a:xfrm>
              <a:off x="402194" y="1775977"/>
              <a:ext cx="2264551" cy="3132119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DE842A8-A706-124B-BD5B-878EB199BB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653" t="29275" r="62161" b="7293"/>
            <a:stretch/>
          </p:blipFill>
          <p:spPr>
            <a:xfrm>
              <a:off x="402194" y="4514041"/>
              <a:ext cx="2264551" cy="2224542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69F1441-D24E-B440-8FDC-A58C36E6BBF9}"/>
              </a:ext>
            </a:extLst>
          </p:cNvPr>
          <p:cNvSpPr txBox="1"/>
          <p:nvPr/>
        </p:nvSpPr>
        <p:spPr>
          <a:xfrm>
            <a:off x="155091" y="2294305"/>
            <a:ext cx="2861277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000000"/>
                </a:solidFill>
              </a:rPr>
              <a:t>GROUP_BY </a:t>
            </a:r>
          </a:p>
          <a:p>
            <a:pPr algn="ctr"/>
            <a:r>
              <a:rPr lang="en-US" sz="2500" b="1" dirty="0">
                <a:solidFill>
                  <a:srgbClr val="000000"/>
                </a:solidFill>
              </a:rPr>
              <a:t>&amp; </a:t>
            </a:r>
          </a:p>
          <a:p>
            <a:pPr algn="ctr"/>
            <a:r>
              <a:rPr lang="en-US" sz="3500" b="1" dirty="0">
                <a:solidFill>
                  <a:srgbClr val="000000"/>
                </a:solidFill>
              </a:rPr>
              <a:t>ARRANGE</a:t>
            </a:r>
            <a:endParaRPr lang="en-CH" sz="3500" b="1" dirty="0">
              <a:solidFill>
                <a:srgbClr val="000000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B52A1C0-BBF7-484F-8788-FF8223F21D0B}"/>
              </a:ext>
            </a:extLst>
          </p:cNvPr>
          <p:cNvGrpSpPr/>
          <p:nvPr/>
        </p:nvGrpSpPr>
        <p:grpSpPr>
          <a:xfrm>
            <a:off x="4878097" y="0"/>
            <a:ext cx="5678657" cy="3145937"/>
            <a:chOff x="4878097" y="264553"/>
            <a:chExt cx="5678657" cy="314593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6DA1458-BFC0-694B-AB86-45F7A2A682FF}"/>
                </a:ext>
              </a:extLst>
            </p:cNvPr>
            <p:cNvGrpSpPr/>
            <p:nvPr/>
          </p:nvGrpSpPr>
          <p:grpSpPr>
            <a:xfrm>
              <a:off x="4878097" y="264553"/>
              <a:ext cx="5678657" cy="3145937"/>
              <a:chOff x="5621047" y="3592646"/>
              <a:chExt cx="5678657" cy="3145937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53A39009-E2F4-9B4C-9229-D8BEF64964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" t="3617" r="79372" b="4931"/>
              <a:stretch/>
            </p:blipFill>
            <p:spPr>
              <a:xfrm>
                <a:off x="5621047" y="3711194"/>
                <a:ext cx="1094335" cy="3027389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D39CDCD-B3FA-EF43-982B-4589F44651B1}"/>
                  </a:ext>
                </a:extLst>
              </p:cNvPr>
              <p:cNvSpPr txBox="1"/>
              <p:nvPr/>
            </p:nvSpPr>
            <p:spPr>
              <a:xfrm>
                <a:off x="8945106" y="3592646"/>
                <a:ext cx="2354598" cy="6309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500" b="1" dirty="0">
                    <a:solidFill>
                      <a:srgbClr val="464646"/>
                    </a:solidFill>
                  </a:rPr>
                  <a:t>arrange()</a:t>
                </a:r>
                <a:endParaRPr lang="en-CH" sz="3500" b="1" dirty="0">
                  <a:solidFill>
                    <a:srgbClr val="464646"/>
                  </a:solidFill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EE426DB-46E9-7B49-BD2F-F6759206FA63}"/>
                </a:ext>
              </a:extLst>
            </p:cNvPr>
            <p:cNvGrpSpPr/>
            <p:nvPr/>
          </p:nvGrpSpPr>
          <p:grpSpPr>
            <a:xfrm>
              <a:off x="6776299" y="471376"/>
              <a:ext cx="926329" cy="2729688"/>
              <a:chOff x="7027269" y="318335"/>
              <a:chExt cx="926329" cy="2729688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79BDB01B-9735-6145-AE22-5078E5A05693}"/>
                  </a:ext>
                </a:extLst>
              </p:cNvPr>
              <p:cNvGrpSpPr/>
              <p:nvPr/>
            </p:nvGrpSpPr>
            <p:grpSpPr>
              <a:xfrm>
                <a:off x="7027269" y="318335"/>
                <a:ext cx="926329" cy="2729688"/>
                <a:chOff x="7027269" y="318335"/>
                <a:chExt cx="926329" cy="2729688"/>
              </a:xfrm>
            </p:grpSpPr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C7927A7C-E7A8-0443-82F9-4084ACE0883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87335" t="44624" r="6196" b="20759"/>
                <a:stretch/>
              </p:blipFill>
              <p:spPr>
                <a:xfrm flipH="1" flipV="1">
                  <a:off x="7537432" y="1144923"/>
                  <a:ext cx="343189" cy="1145965"/>
                </a:xfrm>
                <a:prstGeom prst="rect">
                  <a:avLst/>
                </a:prstGeom>
              </p:spPr>
            </p:pic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32E31107-8ED1-C748-A87C-3543845A2BC4}"/>
                    </a:ext>
                  </a:extLst>
                </p:cNvPr>
                <p:cNvGrpSpPr/>
                <p:nvPr/>
              </p:nvGrpSpPr>
              <p:grpSpPr>
                <a:xfrm>
                  <a:off x="7027269" y="318335"/>
                  <a:ext cx="926329" cy="2729688"/>
                  <a:chOff x="8883109" y="231149"/>
                  <a:chExt cx="926329" cy="2729688"/>
                </a:xfrm>
              </p:grpSpPr>
              <p:pic>
                <p:nvPicPr>
                  <p:cNvPr id="30" name="Picture 29">
                    <a:extLst>
                      <a:ext uri="{FF2B5EF4-FFF2-40B4-BE49-F238E27FC236}">
                        <a16:creationId xmlns:a16="http://schemas.microsoft.com/office/drawing/2014/main" id="{B14324BA-8057-D642-9F10-363195984B4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78175" t="30902" r="12870" b="20759"/>
                  <a:stretch/>
                </p:blipFill>
                <p:spPr>
                  <a:xfrm>
                    <a:off x="8883109" y="231149"/>
                    <a:ext cx="475076" cy="1600200"/>
                  </a:xfrm>
                  <a:prstGeom prst="rect">
                    <a:avLst/>
                  </a:prstGeom>
                </p:spPr>
              </p:pic>
              <p:pic>
                <p:nvPicPr>
                  <p:cNvPr id="32" name="Picture 31">
                    <a:extLst>
                      <a:ext uri="{FF2B5EF4-FFF2-40B4-BE49-F238E27FC236}">
                        <a16:creationId xmlns:a16="http://schemas.microsoft.com/office/drawing/2014/main" id="{780BDC30-8FCE-3743-908A-BA4FCB83ED8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87335" t="30902" r="4821" b="20759"/>
                  <a:stretch/>
                </p:blipFill>
                <p:spPr>
                  <a:xfrm>
                    <a:off x="9393273" y="231149"/>
                    <a:ext cx="416165" cy="1600200"/>
                  </a:xfrm>
                  <a:prstGeom prst="rect">
                    <a:avLst/>
                  </a:prstGeom>
                </p:spPr>
              </p:pic>
              <p:pic>
                <p:nvPicPr>
                  <p:cNvPr id="37" name="Picture 36">
                    <a:extLst>
                      <a:ext uri="{FF2B5EF4-FFF2-40B4-BE49-F238E27FC236}">
                        <a16:creationId xmlns:a16="http://schemas.microsoft.com/office/drawing/2014/main" id="{2AB2E674-839C-8248-893E-B977D9D2FCC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87335" t="44624" r="6196" b="20759"/>
                  <a:stretch/>
                </p:blipFill>
                <p:spPr>
                  <a:xfrm flipH="1" flipV="1">
                    <a:off x="9390316" y="681707"/>
                    <a:ext cx="343189" cy="1145965"/>
                  </a:xfrm>
                  <a:prstGeom prst="rect">
                    <a:avLst/>
                  </a:prstGeom>
                </p:spPr>
              </p:pic>
              <p:pic>
                <p:nvPicPr>
                  <p:cNvPr id="33" name="Picture 32">
                    <a:extLst>
                      <a:ext uri="{FF2B5EF4-FFF2-40B4-BE49-F238E27FC236}">
                        <a16:creationId xmlns:a16="http://schemas.microsoft.com/office/drawing/2014/main" id="{76200831-EDA2-A44A-8D08-306518FC9FB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78175" t="44624" r="12870" b="20759"/>
                  <a:stretch/>
                </p:blipFill>
                <p:spPr>
                  <a:xfrm>
                    <a:off x="8883109" y="1814873"/>
                    <a:ext cx="475076" cy="1145964"/>
                  </a:xfrm>
                  <a:prstGeom prst="rect">
                    <a:avLst/>
                  </a:prstGeom>
                </p:spPr>
              </p:pic>
              <p:pic>
                <p:nvPicPr>
                  <p:cNvPr id="34" name="Picture 33">
                    <a:extLst>
                      <a:ext uri="{FF2B5EF4-FFF2-40B4-BE49-F238E27FC236}">
                        <a16:creationId xmlns:a16="http://schemas.microsoft.com/office/drawing/2014/main" id="{06354A36-17E7-D84E-956D-E649535DF11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78175" t="56081" r="12870" b="20759"/>
                  <a:stretch/>
                </p:blipFill>
                <p:spPr>
                  <a:xfrm>
                    <a:off x="8883109" y="694105"/>
                    <a:ext cx="475076" cy="766687"/>
                  </a:xfrm>
                  <a:prstGeom prst="rect">
                    <a:avLst/>
                  </a:prstGeom>
                </p:spPr>
              </p:pic>
              <p:pic>
                <p:nvPicPr>
                  <p:cNvPr id="35" name="Picture 34">
                    <a:extLst>
                      <a:ext uri="{FF2B5EF4-FFF2-40B4-BE49-F238E27FC236}">
                        <a16:creationId xmlns:a16="http://schemas.microsoft.com/office/drawing/2014/main" id="{88FE63DF-3C67-E747-A583-D9709AFF1A7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78175" t="44624" r="12870" b="44306"/>
                  <a:stretch/>
                </p:blipFill>
                <p:spPr>
                  <a:xfrm>
                    <a:off x="8883109" y="2569909"/>
                    <a:ext cx="475076" cy="366456"/>
                  </a:xfrm>
                  <a:prstGeom prst="rect">
                    <a:avLst/>
                  </a:prstGeom>
                </p:spPr>
              </p:pic>
              <p:pic>
                <p:nvPicPr>
                  <p:cNvPr id="39" name="Picture 38">
                    <a:extLst>
                      <a:ext uri="{FF2B5EF4-FFF2-40B4-BE49-F238E27FC236}">
                        <a16:creationId xmlns:a16="http://schemas.microsoft.com/office/drawing/2014/main" id="{5D43A199-B3C2-A745-A167-FC46F98314A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87335" t="44624" r="6196" b="43735"/>
                  <a:stretch/>
                </p:blipFill>
                <p:spPr>
                  <a:xfrm flipH="1" flipV="1">
                    <a:off x="9393271" y="2560456"/>
                    <a:ext cx="343190" cy="385362"/>
                  </a:xfrm>
                  <a:prstGeom prst="rect">
                    <a:avLst/>
                  </a:prstGeom>
                </p:spPr>
              </p:pic>
              <p:pic>
                <p:nvPicPr>
                  <p:cNvPr id="36" name="Picture 35">
                    <a:extLst>
                      <a:ext uri="{FF2B5EF4-FFF2-40B4-BE49-F238E27FC236}">
                        <a16:creationId xmlns:a16="http://schemas.microsoft.com/office/drawing/2014/main" id="{581EA443-E54B-DE42-8478-83BA562BF73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87335" t="44624" r="6196" b="32658"/>
                  <a:stretch/>
                </p:blipFill>
                <p:spPr>
                  <a:xfrm flipH="1" flipV="1">
                    <a:off x="9393271" y="1827672"/>
                    <a:ext cx="343190" cy="752061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31F6B460-7AD3-0E43-B389-E2057E31C3C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6795" t="67556" r="5730" b="21208"/>
              <a:stretch/>
            </p:blipFill>
            <p:spPr>
              <a:xfrm flipH="1" flipV="1">
                <a:off x="7505815" y="1161593"/>
                <a:ext cx="396564" cy="371954"/>
              </a:xfrm>
              <a:prstGeom prst="rect">
                <a:avLst/>
              </a:prstGeom>
            </p:spPr>
          </p:pic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343813D5-A500-D144-A3F8-F00D03773A0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7127" t="57002" r="6196" b="32658"/>
              <a:stretch/>
            </p:blipFill>
            <p:spPr>
              <a:xfrm flipH="1" flipV="1">
                <a:off x="7537431" y="1553542"/>
                <a:ext cx="354185" cy="342293"/>
              </a:xfrm>
              <a:prstGeom prst="rect">
                <a:avLst/>
              </a:prstGeom>
            </p:spPr>
          </p:pic>
        </p:grp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C150A50-CFFF-1F45-B9A6-8BD9E76406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6496" t="48323" r="22730" b="35276"/>
            <a:stretch/>
          </p:blipFill>
          <p:spPr>
            <a:xfrm>
              <a:off x="6128866" y="1701019"/>
              <a:ext cx="571500" cy="542925"/>
            </a:xfrm>
            <a:prstGeom prst="rect">
              <a:avLst/>
            </a:prstGeom>
          </p:spPr>
        </p:pic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5D6E70D1-F538-224F-99F2-EC93D0ECEB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3617" r="79295" b="4931"/>
          <a:stretch/>
        </p:blipFill>
        <p:spPr>
          <a:xfrm>
            <a:off x="5104211" y="3734452"/>
            <a:ext cx="1098369" cy="3027389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3DA1D3AC-0F0C-0247-9E39-59D24385C1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96" t="48323" r="22730" b="35276"/>
          <a:stretch/>
        </p:blipFill>
        <p:spPr>
          <a:xfrm>
            <a:off x="8104389" y="5248146"/>
            <a:ext cx="571500" cy="542925"/>
          </a:xfrm>
          <a:prstGeom prst="rect">
            <a:avLst/>
          </a:prstGeom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56730A12-6693-4E41-B11D-7F38BC7326AF}"/>
              </a:ext>
            </a:extLst>
          </p:cNvPr>
          <p:cNvGrpSpPr/>
          <p:nvPr/>
        </p:nvGrpSpPr>
        <p:grpSpPr>
          <a:xfrm>
            <a:off x="8783483" y="3901783"/>
            <a:ext cx="919327" cy="2743200"/>
            <a:chOff x="8892242" y="3901783"/>
            <a:chExt cx="919327" cy="2743200"/>
          </a:xfrm>
        </p:grpSpPr>
        <p:pic>
          <p:nvPicPr>
            <p:cNvPr id="59" name="Picture 58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A68079CC-1DBC-B74F-8283-9E8FA35A0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3578" y="3901783"/>
              <a:ext cx="914400" cy="2743200"/>
            </a:xfrm>
            <a:prstGeom prst="rect">
              <a:avLst/>
            </a:prstGeom>
          </p:spPr>
        </p:pic>
        <p:pic>
          <p:nvPicPr>
            <p:cNvPr id="60" name="Picture 59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63B25B12-D017-AA4D-A124-468701C867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2011" b="41167"/>
            <a:stretch/>
          </p:blipFill>
          <p:spPr>
            <a:xfrm>
              <a:off x="8892242" y="4399544"/>
              <a:ext cx="914400" cy="735788"/>
            </a:xfrm>
            <a:prstGeom prst="rect">
              <a:avLst/>
            </a:prstGeom>
          </p:spPr>
        </p:pic>
        <p:pic>
          <p:nvPicPr>
            <p:cNvPr id="61" name="Picture 60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5811152E-44FE-464C-A029-ECE1CB63A1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72553" b="13425"/>
            <a:stretch/>
          </p:blipFill>
          <p:spPr>
            <a:xfrm>
              <a:off x="8893578" y="5517991"/>
              <a:ext cx="914400" cy="384692"/>
            </a:xfrm>
            <a:prstGeom prst="rect">
              <a:avLst/>
            </a:prstGeom>
          </p:spPr>
        </p:pic>
        <p:pic>
          <p:nvPicPr>
            <p:cNvPr id="62" name="Picture 61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455CB5ED-79F1-2A45-A5F1-C12331D253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57593" b="28488"/>
            <a:stretch/>
          </p:blipFill>
          <p:spPr>
            <a:xfrm>
              <a:off x="8893578" y="5852361"/>
              <a:ext cx="914400" cy="381829"/>
            </a:xfrm>
            <a:prstGeom prst="rect">
              <a:avLst/>
            </a:prstGeom>
          </p:spPr>
        </p:pic>
        <p:pic>
          <p:nvPicPr>
            <p:cNvPr id="63" name="Picture 62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A151D4C0-9FE6-F745-A7D4-A988BB7909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7054" b="68923"/>
            <a:stretch/>
          </p:blipFill>
          <p:spPr>
            <a:xfrm>
              <a:off x="8897169" y="5123561"/>
              <a:ext cx="914400" cy="3846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1787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336D4D8-0252-5B4A-A1D1-FF3A77600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18" y="40594"/>
            <a:ext cx="1892222" cy="229161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A01AF3-38E5-9940-B520-4245E3EF66BC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3016368" y="2434833"/>
            <a:ext cx="1598495" cy="6366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7BEEBB-0875-9447-8431-226694B0CCEA}"/>
              </a:ext>
            </a:extLst>
          </p:cNvPr>
          <p:cNvCxnSpPr>
            <a:cxnSpLocks/>
          </p:cNvCxnSpPr>
          <p:nvPr/>
        </p:nvCxnSpPr>
        <p:spPr>
          <a:xfrm>
            <a:off x="3016368" y="4055400"/>
            <a:ext cx="1598495" cy="73578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D2A43A8-9B41-7A4C-BFE4-EB055DE89C13}"/>
              </a:ext>
            </a:extLst>
          </p:cNvPr>
          <p:cNvGrpSpPr/>
          <p:nvPr/>
        </p:nvGrpSpPr>
        <p:grpSpPr>
          <a:xfrm>
            <a:off x="5599000" y="3108857"/>
            <a:ext cx="5416482" cy="3655180"/>
            <a:chOff x="6341950" y="3060362"/>
            <a:chExt cx="5416482" cy="365518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0727A93-4EB8-FD45-8544-EFCFECD108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6496" t="48323" r="22730" b="35276"/>
            <a:stretch/>
          </p:blipFill>
          <p:spPr>
            <a:xfrm>
              <a:off x="8582253" y="3168269"/>
              <a:ext cx="571500" cy="54292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A1615B3-CDA1-644A-8404-3DB7DB4AD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9371" t="3617" r="34971" b="4931"/>
            <a:stretch/>
          </p:blipFill>
          <p:spPr>
            <a:xfrm>
              <a:off x="7500693" y="3688153"/>
              <a:ext cx="1891629" cy="302738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A9591B3-7713-394D-8C28-A228D927EE39}"/>
                </a:ext>
              </a:extLst>
            </p:cNvPr>
            <p:cNvSpPr txBox="1"/>
            <p:nvPr/>
          </p:nvSpPr>
          <p:spPr>
            <a:xfrm>
              <a:off x="6341950" y="3060362"/>
              <a:ext cx="235459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 err="1">
                  <a:solidFill>
                    <a:srgbClr val="464646"/>
                  </a:solidFill>
                </a:rPr>
                <a:t>group_by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6A19753-DB5E-5D4B-AD51-0A46535B2B5D}"/>
                </a:ext>
              </a:extLst>
            </p:cNvPr>
            <p:cNvSpPr txBox="1"/>
            <p:nvPr/>
          </p:nvSpPr>
          <p:spPr>
            <a:xfrm>
              <a:off x="9133089" y="3060362"/>
              <a:ext cx="2625343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>
                  <a:solidFill>
                    <a:srgbClr val="464646"/>
                  </a:solidFill>
                </a:rPr>
                <a:t>mutate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928EE31-86C1-E54B-A9AB-3BEB914B0BB0}"/>
              </a:ext>
            </a:extLst>
          </p:cNvPr>
          <p:cNvGrpSpPr/>
          <p:nvPr/>
        </p:nvGrpSpPr>
        <p:grpSpPr>
          <a:xfrm>
            <a:off x="900113" y="3877535"/>
            <a:ext cx="1333372" cy="2923313"/>
            <a:chOff x="402194" y="1775977"/>
            <a:chExt cx="2264551" cy="4962606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A81B638-1FE6-D14C-9973-BD1D07C33F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653" t="10689" r="62161"/>
            <a:stretch/>
          </p:blipFill>
          <p:spPr>
            <a:xfrm>
              <a:off x="402194" y="1775977"/>
              <a:ext cx="2264551" cy="3132119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DE842A8-A706-124B-BD5B-878EB199BB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653" t="29275" r="62161" b="7293"/>
            <a:stretch/>
          </p:blipFill>
          <p:spPr>
            <a:xfrm>
              <a:off x="402194" y="4514041"/>
              <a:ext cx="2264551" cy="2224542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69F1441-D24E-B440-8FDC-A58C36E6BBF9}"/>
              </a:ext>
            </a:extLst>
          </p:cNvPr>
          <p:cNvSpPr txBox="1"/>
          <p:nvPr/>
        </p:nvSpPr>
        <p:spPr>
          <a:xfrm>
            <a:off x="155091" y="2294305"/>
            <a:ext cx="2861277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000000"/>
                </a:solidFill>
              </a:rPr>
              <a:t>GROUP_BY </a:t>
            </a:r>
          </a:p>
          <a:p>
            <a:pPr algn="ctr"/>
            <a:r>
              <a:rPr lang="en-US" sz="2500" b="1" dirty="0">
                <a:solidFill>
                  <a:srgbClr val="000000"/>
                </a:solidFill>
              </a:rPr>
              <a:t>&amp; </a:t>
            </a:r>
          </a:p>
          <a:p>
            <a:pPr algn="ctr"/>
            <a:r>
              <a:rPr lang="en-US" sz="3500" b="1" dirty="0">
                <a:solidFill>
                  <a:srgbClr val="000000"/>
                </a:solidFill>
              </a:rPr>
              <a:t>MUTATE</a:t>
            </a:r>
            <a:endParaRPr lang="en-CH" sz="3500" b="1" dirty="0">
              <a:solidFill>
                <a:srgbClr val="000000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6DA1458-BFC0-694B-AB86-45F7A2A682FF}"/>
              </a:ext>
            </a:extLst>
          </p:cNvPr>
          <p:cNvGrpSpPr/>
          <p:nvPr/>
        </p:nvGrpSpPr>
        <p:grpSpPr>
          <a:xfrm>
            <a:off x="5212300" y="54804"/>
            <a:ext cx="6980481" cy="3109829"/>
            <a:chOff x="5621047" y="3628754"/>
            <a:chExt cx="6980481" cy="3109829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3A39009-E2F4-9B4C-9229-D8BEF6496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" t="3617" r="70629" b="4931"/>
            <a:stretch/>
          </p:blipFill>
          <p:spPr>
            <a:xfrm>
              <a:off x="5621047" y="3711194"/>
              <a:ext cx="1558182" cy="3027389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D39CDCD-B3FA-EF43-982B-4589F44651B1}"/>
                </a:ext>
              </a:extLst>
            </p:cNvPr>
            <p:cNvSpPr txBox="1"/>
            <p:nvPr/>
          </p:nvSpPr>
          <p:spPr>
            <a:xfrm>
              <a:off x="10246930" y="3628754"/>
              <a:ext cx="235459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500" b="1" dirty="0">
                  <a:solidFill>
                    <a:srgbClr val="464646"/>
                  </a:solidFill>
                </a:rPr>
                <a:t>mutate()</a:t>
              </a:r>
              <a:endParaRPr lang="en-CH" sz="3500" b="1" dirty="0">
                <a:solidFill>
                  <a:srgbClr val="464646"/>
                </a:solidFill>
              </a:endParaRPr>
            </a:p>
          </p:txBody>
        </p:sp>
      </p:grpSp>
      <p:pic>
        <p:nvPicPr>
          <p:cNvPr id="56" name="Picture 55">
            <a:extLst>
              <a:ext uri="{FF2B5EF4-FFF2-40B4-BE49-F238E27FC236}">
                <a16:creationId xmlns:a16="http://schemas.microsoft.com/office/drawing/2014/main" id="{0C150A50-CFFF-1F45-B9A6-8BD9E76406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96" t="48323" r="22730" b="35276"/>
          <a:stretch/>
        </p:blipFill>
        <p:spPr>
          <a:xfrm>
            <a:off x="6757743" y="1505610"/>
            <a:ext cx="571500" cy="54292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5D6E70D1-F538-224F-99F2-EC93D0ECEB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" t="3617" r="70627" b="4931"/>
          <a:stretch/>
        </p:blipFill>
        <p:spPr>
          <a:xfrm>
            <a:off x="5104211" y="3734452"/>
            <a:ext cx="1558182" cy="3027389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3DA1D3AC-0F0C-0247-9E39-59D24385C1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96" t="48323" r="22730" b="35276"/>
          <a:stretch/>
        </p:blipFill>
        <p:spPr>
          <a:xfrm>
            <a:off x="8751246" y="5286296"/>
            <a:ext cx="571500" cy="54292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0E47EDD-FB4C-D244-AEBE-E989C61A5A3E}"/>
              </a:ext>
            </a:extLst>
          </p:cNvPr>
          <p:cNvGrpSpPr/>
          <p:nvPr/>
        </p:nvGrpSpPr>
        <p:grpSpPr>
          <a:xfrm>
            <a:off x="7448436" y="132563"/>
            <a:ext cx="1792247" cy="3027389"/>
            <a:chOff x="7448436" y="132563"/>
            <a:chExt cx="1792247" cy="3027389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E5F718A-9211-7B4A-80C0-AE7D6FD9A2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4361" t="8109" b="10402"/>
            <a:stretch/>
          </p:blipFill>
          <p:spPr>
            <a:xfrm>
              <a:off x="8679349" y="273619"/>
              <a:ext cx="554644" cy="153000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1E692FC6-FC8B-634D-9678-9E9AF819EB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52" t="3617" r="72212" b="4931"/>
            <a:stretch/>
          </p:blipFill>
          <p:spPr>
            <a:xfrm>
              <a:off x="7448436" y="132563"/>
              <a:ext cx="1227453" cy="3027389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360D4A04-89E2-B749-B39D-A1087CD85F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3328" t="29885" r="-1" b="10402"/>
            <a:stretch/>
          </p:blipFill>
          <p:spPr>
            <a:xfrm>
              <a:off x="8649372" y="1831262"/>
              <a:ext cx="591311" cy="1121132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AB470A0-18CB-9848-92D6-141C86DAAB7B}"/>
              </a:ext>
            </a:extLst>
          </p:cNvPr>
          <p:cNvGrpSpPr/>
          <p:nvPr/>
        </p:nvGrpSpPr>
        <p:grpSpPr>
          <a:xfrm>
            <a:off x="9293691" y="3759689"/>
            <a:ext cx="2038869" cy="3027389"/>
            <a:chOff x="9293691" y="3759689"/>
            <a:chExt cx="2038869" cy="3027389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AF6AF13-13B8-F543-8114-81305B9B96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" t="3617" r="70627" b="4931"/>
            <a:stretch/>
          </p:blipFill>
          <p:spPr>
            <a:xfrm>
              <a:off x="9293691" y="3759689"/>
              <a:ext cx="1558182" cy="3027389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BB364D92-29A9-2E42-94AD-EEFCD2C7C6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4361" t="8109" b="10402"/>
            <a:stretch/>
          </p:blipFill>
          <p:spPr>
            <a:xfrm>
              <a:off x="10777916" y="3898012"/>
              <a:ext cx="554644" cy="1530000"/>
            </a:xfrm>
            <a:prstGeom prst="rect">
              <a:avLst/>
            </a:prstGeom>
          </p:spPr>
        </p:pic>
        <p:pic>
          <p:nvPicPr>
            <p:cNvPr id="61" name="Picture 60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5811152E-44FE-464C-A029-ECE1CB63A1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2830" t="72553" b="13425"/>
            <a:stretch/>
          </p:blipFill>
          <p:spPr>
            <a:xfrm>
              <a:off x="10755326" y="4320701"/>
              <a:ext cx="431325" cy="384692"/>
            </a:xfrm>
            <a:prstGeom prst="rect">
              <a:avLst/>
            </a:prstGeom>
          </p:spPr>
        </p:pic>
        <p:pic>
          <p:nvPicPr>
            <p:cNvPr id="48" name="Picture 47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87E67940-3005-1440-87C5-7B67B4E6BB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2830" t="72553" b="13425"/>
            <a:stretch/>
          </p:blipFill>
          <p:spPr>
            <a:xfrm>
              <a:off x="10764039" y="4696881"/>
              <a:ext cx="431325" cy="384692"/>
            </a:xfrm>
            <a:prstGeom prst="rect">
              <a:avLst/>
            </a:prstGeom>
          </p:spPr>
        </p:pic>
        <p:pic>
          <p:nvPicPr>
            <p:cNvPr id="49" name="Picture 48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2AD4457B-1E2F-FB48-B8C2-1AC820A9C7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3927" t="58096" b="28488"/>
            <a:stretch/>
          </p:blipFill>
          <p:spPr>
            <a:xfrm>
              <a:off x="10764039" y="5447813"/>
              <a:ext cx="421288" cy="368041"/>
            </a:xfrm>
            <a:prstGeom prst="rect">
              <a:avLst/>
            </a:prstGeom>
          </p:spPr>
        </p:pic>
        <p:pic>
          <p:nvPicPr>
            <p:cNvPr id="50" name="Picture 49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45EDF5E6-C395-FE47-9453-7990882BF1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3927" t="58096" b="28488"/>
            <a:stretch/>
          </p:blipFill>
          <p:spPr>
            <a:xfrm>
              <a:off x="10774076" y="5064125"/>
              <a:ext cx="421288" cy="368041"/>
            </a:xfrm>
            <a:prstGeom prst="rect">
              <a:avLst/>
            </a:prstGeom>
          </p:spPr>
        </p:pic>
        <p:pic>
          <p:nvPicPr>
            <p:cNvPr id="63" name="Picture 62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A151D4C0-9FE6-F745-A7D4-A988BB7909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1692" t="17054" b="68923"/>
            <a:stretch/>
          </p:blipFill>
          <p:spPr>
            <a:xfrm>
              <a:off x="10743601" y="5837219"/>
              <a:ext cx="441726" cy="384692"/>
            </a:xfrm>
            <a:prstGeom prst="rect">
              <a:avLst/>
            </a:prstGeom>
          </p:spPr>
        </p:pic>
        <p:pic>
          <p:nvPicPr>
            <p:cNvPr id="51" name="Picture 50" descr="A picture containing square&#10;&#10;Description automatically generated">
              <a:extLst>
                <a:ext uri="{FF2B5EF4-FFF2-40B4-BE49-F238E27FC236}">
                  <a16:creationId xmlns:a16="http://schemas.microsoft.com/office/drawing/2014/main" id="{25D69BBB-2B9B-8440-8AD7-C1D5C48C87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1692" t="17054" b="68923"/>
            <a:stretch/>
          </p:blipFill>
          <p:spPr>
            <a:xfrm>
              <a:off x="10743601" y="6212117"/>
              <a:ext cx="441726" cy="3846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1968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336D4D8-0252-5B4A-A1D1-FF3A77600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18" y="40594"/>
            <a:ext cx="1892222" cy="229161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A01AF3-38E5-9940-B520-4245E3EF66BC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3016368" y="2434833"/>
            <a:ext cx="1598495" cy="6366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7BEEBB-0875-9447-8431-226694B0CCEA}"/>
              </a:ext>
            </a:extLst>
          </p:cNvPr>
          <p:cNvCxnSpPr>
            <a:cxnSpLocks/>
          </p:cNvCxnSpPr>
          <p:nvPr/>
        </p:nvCxnSpPr>
        <p:spPr>
          <a:xfrm>
            <a:off x="3016368" y="4055400"/>
            <a:ext cx="1598495" cy="73578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D2A43A8-9B41-7A4C-BFE4-EB055DE89C13}"/>
              </a:ext>
            </a:extLst>
          </p:cNvPr>
          <p:cNvGrpSpPr/>
          <p:nvPr/>
        </p:nvGrpSpPr>
        <p:grpSpPr>
          <a:xfrm>
            <a:off x="5599000" y="3108857"/>
            <a:ext cx="5416482" cy="3655180"/>
            <a:chOff x="6341950" y="3060362"/>
            <a:chExt cx="5416482" cy="365518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0727A93-4EB8-FD45-8544-EFCFECD108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6496" t="48323" r="22730" b="35276"/>
            <a:stretch/>
          </p:blipFill>
          <p:spPr>
            <a:xfrm>
              <a:off x="8582253" y="3168269"/>
              <a:ext cx="571500" cy="54292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A1615B3-CDA1-644A-8404-3DB7DB4AD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9371" t="3617" r="34971" b="4931"/>
            <a:stretch/>
          </p:blipFill>
          <p:spPr>
            <a:xfrm>
              <a:off x="7500693" y="3688153"/>
              <a:ext cx="1891629" cy="302738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A9591B3-7713-394D-8C28-A228D927EE39}"/>
                </a:ext>
              </a:extLst>
            </p:cNvPr>
            <p:cNvSpPr txBox="1"/>
            <p:nvPr/>
          </p:nvSpPr>
          <p:spPr>
            <a:xfrm>
              <a:off x="6341950" y="3060362"/>
              <a:ext cx="235459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 err="1">
                  <a:solidFill>
                    <a:srgbClr val="464646"/>
                  </a:solidFill>
                </a:rPr>
                <a:t>group_by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6A19753-DB5E-5D4B-AD51-0A46535B2B5D}"/>
                </a:ext>
              </a:extLst>
            </p:cNvPr>
            <p:cNvSpPr txBox="1"/>
            <p:nvPr/>
          </p:nvSpPr>
          <p:spPr>
            <a:xfrm>
              <a:off x="9133089" y="3060362"/>
              <a:ext cx="2625343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>
                  <a:solidFill>
                    <a:srgbClr val="464646"/>
                  </a:solidFill>
                </a:rPr>
                <a:t>filter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928EE31-86C1-E54B-A9AB-3BEB914B0BB0}"/>
              </a:ext>
            </a:extLst>
          </p:cNvPr>
          <p:cNvGrpSpPr/>
          <p:nvPr/>
        </p:nvGrpSpPr>
        <p:grpSpPr>
          <a:xfrm>
            <a:off x="900113" y="3877535"/>
            <a:ext cx="1333372" cy="2923313"/>
            <a:chOff x="402194" y="1775977"/>
            <a:chExt cx="2264551" cy="4962606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A81B638-1FE6-D14C-9973-BD1D07C33F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653" t="10689" r="62161"/>
            <a:stretch/>
          </p:blipFill>
          <p:spPr>
            <a:xfrm>
              <a:off x="402194" y="1775977"/>
              <a:ext cx="2264551" cy="3132119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DE842A8-A706-124B-BD5B-878EB199BB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653" t="29275" r="62161" b="7293"/>
            <a:stretch/>
          </p:blipFill>
          <p:spPr>
            <a:xfrm>
              <a:off x="402194" y="4514041"/>
              <a:ext cx="2264551" cy="2224542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69F1441-D24E-B440-8FDC-A58C36E6BBF9}"/>
              </a:ext>
            </a:extLst>
          </p:cNvPr>
          <p:cNvSpPr txBox="1"/>
          <p:nvPr/>
        </p:nvSpPr>
        <p:spPr>
          <a:xfrm>
            <a:off x="155091" y="2294305"/>
            <a:ext cx="2861277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000000"/>
                </a:solidFill>
              </a:rPr>
              <a:t>GROUP_BY </a:t>
            </a:r>
          </a:p>
          <a:p>
            <a:pPr algn="ctr"/>
            <a:r>
              <a:rPr lang="en-US" sz="2500" b="1" dirty="0">
                <a:solidFill>
                  <a:srgbClr val="000000"/>
                </a:solidFill>
              </a:rPr>
              <a:t>&amp; </a:t>
            </a:r>
          </a:p>
          <a:p>
            <a:pPr algn="ctr"/>
            <a:r>
              <a:rPr lang="en-US" sz="3500" b="1" dirty="0">
                <a:solidFill>
                  <a:srgbClr val="000000"/>
                </a:solidFill>
              </a:rPr>
              <a:t>FILTER</a:t>
            </a:r>
            <a:endParaRPr lang="en-CH" sz="3500" b="1" dirty="0">
              <a:solidFill>
                <a:srgbClr val="000000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6DA1458-BFC0-694B-AB86-45F7A2A682FF}"/>
              </a:ext>
            </a:extLst>
          </p:cNvPr>
          <p:cNvGrpSpPr/>
          <p:nvPr/>
        </p:nvGrpSpPr>
        <p:grpSpPr>
          <a:xfrm>
            <a:off x="5212300" y="137244"/>
            <a:ext cx="5667809" cy="3027389"/>
            <a:chOff x="5621047" y="3711194"/>
            <a:chExt cx="5667809" cy="3027389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3A39009-E2F4-9B4C-9229-D8BEF6496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" t="3617" r="70629" b="4931"/>
            <a:stretch/>
          </p:blipFill>
          <p:spPr>
            <a:xfrm>
              <a:off x="5621047" y="3711194"/>
              <a:ext cx="1558182" cy="3027389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D39CDCD-B3FA-EF43-982B-4589F44651B1}"/>
                </a:ext>
              </a:extLst>
            </p:cNvPr>
            <p:cNvSpPr txBox="1"/>
            <p:nvPr/>
          </p:nvSpPr>
          <p:spPr>
            <a:xfrm>
              <a:off x="8934258" y="3781833"/>
              <a:ext cx="2354598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500" b="1" dirty="0">
                  <a:solidFill>
                    <a:srgbClr val="464646"/>
                  </a:solidFill>
                </a:rPr>
                <a:t>filter()</a:t>
              </a:r>
              <a:endParaRPr lang="en-CH" sz="3500" b="1" dirty="0">
                <a:solidFill>
                  <a:srgbClr val="464646"/>
                </a:solidFill>
              </a:endParaRPr>
            </a:p>
          </p:txBody>
        </p:sp>
      </p:grpSp>
      <p:pic>
        <p:nvPicPr>
          <p:cNvPr id="56" name="Picture 55">
            <a:extLst>
              <a:ext uri="{FF2B5EF4-FFF2-40B4-BE49-F238E27FC236}">
                <a16:creationId xmlns:a16="http://schemas.microsoft.com/office/drawing/2014/main" id="{0C150A50-CFFF-1F45-B9A6-8BD9E76406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96" t="48323" r="22730" b="35276"/>
          <a:stretch/>
        </p:blipFill>
        <p:spPr>
          <a:xfrm>
            <a:off x="6757743" y="1505610"/>
            <a:ext cx="571500" cy="54292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5D6E70D1-F538-224F-99F2-EC93D0ECEB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" t="3617" r="70627" b="4931"/>
          <a:stretch/>
        </p:blipFill>
        <p:spPr>
          <a:xfrm>
            <a:off x="5104211" y="3734452"/>
            <a:ext cx="1558182" cy="3027389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3DA1D3AC-0F0C-0247-9E39-59D24385C1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96" t="48323" r="22730" b="35276"/>
          <a:stretch/>
        </p:blipFill>
        <p:spPr>
          <a:xfrm>
            <a:off x="8768463" y="5233473"/>
            <a:ext cx="571500" cy="542925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D6922A99-1659-DB4E-9192-893DD09D29EE}"/>
              </a:ext>
            </a:extLst>
          </p:cNvPr>
          <p:cNvGrpSpPr/>
          <p:nvPr/>
        </p:nvGrpSpPr>
        <p:grpSpPr>
          <a:xfrm>
            <a:off x="9459055" y="4297529"/>
            <a:ext cx="1227454" cy="1707861"/>
            <a:chOff x="7448435" y="132564"/>
            <a:chExt cx="1227454" cy="1707861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1E692FC6-FC8B-634D-9678-9E9AF819EB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52" t="3618" r="72212" b="44790"/>
            <a:stretch/>
          </p:blipFill>
          <p:spPr>
            <a:xfrm>
              <a:off x="7448436" y="132564"/>
              <a:ext cx="1227453" cy="1707861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981C4B5-E9EF-6748-82CC-9476BD54F0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52" t="55019" r="72212" b="22450"/>
            <a:stretch/>
          </p:blipFill>
          <p:spPr>
            <a:xfrm>
              <a:off x="7448435" y="1068508"/>
              <a:ext cx="1227453" cy="745839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63D2513-2AC3-B747-993E-8CBD5E18282B}"/>
              </a:ext>
            </a:extLst>
          </p:cNvPr>
          <p:cNvGrpSpPr/>
          <p:nvPr/>
        </p:nvGrpSpPr>
        <p:grpSpPr>
          <a:xfrm>
            <a:off x="7421919" y="1186403"/>
            <a:ext cx="1227453" cy="929405"/>
            <a:chOff x="8895483" y="637693"/>
            <a:chExt cx="1227453" cy="929405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02BFC88-E20A-CB4E-AB2D-E039B62922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52" t="3618" r="72212" b="79407"/>
            <a:stretch/>
          </p:blipFill>
          <p:spPr>
            <a:xfrm>
              <a:off x="8895483" y="637693"/>
              <a:ext cx="1227453" cy="561934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384AC112-ED37-5248-90D0-9E9C5C67A9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52" t="42696" r="72212" b="44790"/>
            <a:stretch/>
          </p:blipFill>
          <p:spPr>
            <a:xfrm>
              <a:off x="8895483" y="1152847"/>
              <a:ext cx="1227453" cy="4142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114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336D4D8-0252-5B4A-A1D1-FF3A77600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13" y="239693"/>
            <a:ext cx="2095052" cy="253726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A01AF3-38E5-9940-B520-4245E3EF66BC}"/>
              </a:ext>
            </a:extLst>
          </p:cNvPr>
          <p:cNvCxnSpPr>
            <a:cxnSpLocks/>
          </p:cNvCxnSpPr>
          <p:nvPr/>
        </p:nvCxnSpPr>
        <p:spPr>
          <a:xfrm flipV="1">
            <a:off x="2757153" y="2237416"/>
            <a:ext cx="1726857" cy="124407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B19FA9-8069-014A-B776-AB41F3182A57}"/>
              </a:ext>
            </a:extLst>
          </p:cNvPr>
          <p:cNvGrpSpPr/>
          <p:nvPr/>
        </p:nvGrpSpPr>
        <p:grpSpPr>
          <a:xfrm>
            <a:off x="4834658" y="82489"/>
            <a:ext cx="6125519" cy="3446862"/>
            <a:chOff x="5370732" y="-3758"/>
            <a:chExt cx="6125519" cy="344686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AFE9509-7C1A-F344-8121-0439103818A3}"/>
                </a:ext>
              </a:extLst>
            </p:cNvPr>
            <p:cNvGrpSpPr/>
            <p:nvPr/>
          </p:nvGrpSpPr>
          <p:grpSpPr>
            <a:xfrm>
              <a:off x="5415319" y="463777"/>
              <a:ext cx="4754913" cy="2979327"/>
              <a:chOff x="6791444" y="610417"/>
              <a:chExt cx="4754913" cy="2979327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34416870-BD89-174D-A623-44D28830F0F4}"/>
                  </a:ext>
                </a:extLst>
              </p:cNvPr>
              <p:cNvGrpSpPr/>
              <p:nvPr/>
            </p:nvGrpSpPr>
            <p:grpSpPr>
              <a:xfrm>
                <a:off x="6791444" y="610418"/>
                <a:ext cx="4372619" cy="2979326"/>
                <a:chOff x="6791444" y="610418"/>
                <a:chExt cx="4372619" cy="2979326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B6095C06-A0F5-9D44-B539-95E89E98F0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170499" y="610419"/>
                  <a:ext cx="3993564" cy="2979325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63833D7E-8E61-874C-94BF-5BAF78E530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5591" r="78954"/>
                <a:stretch/>
              </p:blipFill>
              <p:spPr>
                <a:xfrm>
                  <a:off x="6791444" y="610418"/>
                  <a:ext cx="617227" cy="2979325"/>
                </a:xfrm>
                <a:prstGeom prst="rect">
                  <a:avLst/>
                </a:prstGeom>
              </p:spPr>
            </p:pic>
          </p:grpSp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110B142C-F564-DA48-B4B6-FCA8F35AB6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79771" r="4536"/>
              <a:stretch/>
            </p:blipFill>
            <p:spPr>
              <a:xfrm>
                <a:off x="10919621" y="610417"/>
                <a:ext cx="626736" cy="2979325"/>
              </a:xfrm>
              <a:prstGeom prst="rect">
                <a:avLst/>
              </a:prstGeom>
            </p:spPr>
          </p:pic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928ECC1-E547-2344-B9D8-7141924604C8}"/>
                </a:ext>
              </a:extLst>
            </p:cNvPr>
            <p:cNvSpPr txBox="1"/>
            <p:nvPr/>
          </p:nvSpPr>
          <p:spPr>
            <a:xfrm>
              <a:off x="8870908" y="242598"/>
              <a:ext cx="2625343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>
                  <a:solidFill>
                    <a:srgbClr val="464646"/>
                  </a:solidFill>
                </a:rPr>
                <a:t>summarize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705DB4C-C18D-E54E-9CDC-B55E75208ABC}"/>
                </a:ext>
              </a:extLst>
            </p:cNvPr>
            <p:cNvSpPr txBox="1"/>
            <p:nvPr/>
          </p:nvSpPr>
          <p:spPr>
            <a:xfrm>
              <a:off x="5370732" y="-3758"/>
              <a:ext cx="2625343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>
                  <a:solidFill>
                    <a:srgbClr val="464646"/>
                  </a:solidFill>
                </a:rPr>
                <a:t>across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98DFAD4F-3D2C-A94F-A713-BB9C87BB7D2F}"/>
                </a:ext>
              </a:extLst>
            </p:cNvPr>
            <p:cNvCxnSpPr>
              <a:cxnSpLocks/>
            </p:cNvCxnSpPr>
            <p:nvPr/>
          </p:nvCxnSpPr>
          <p:spPr>
            <a:xfrm>
              <a:off x="5451998" y="684498"/>
              <a:ext cx="123140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5C476FE-1EC6-F14D-9464-59B71FAA4CBB}"/>
              </a:ext>
            </a:extLst>
          </p:cNvPr>
          <p:cNvGrpSpPr/>
          <p:nvPr/>
        </p:nvGrpSpPr>
        <p:grpSpPr>
          <a:xfrm>
            <a:off x="4891132" y="3524927"/>
            <a:ext cx="7306677" cy="3205367"/>
            <a:chOff x="5370732" y="3481491"/>
            <a:chExt cx="7306677" cy="3205367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A0C55CE-E4B4-3042-B40A-956952F7D773}"/>
                </a:ext>
              </a:extLst>
            </p:cNvPr>
            <p:cNvGrpSpPr/>
            <p:nvPr/>
          </p:nvGrpSpPr>
          <p:grpSpPr>
            <a:xfrm>
              <a:off x="5451998" y="3979752"/>
              <a:ext cx="6409142" cy="2707106"/>
              <a:chOff x="5452000" y="3632606"/>
              <a:chExt cx="6409142" cy="2707106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0B06666A-05BD-F841-9A1F-D29C94EB9040}"/>
                  </a:ext>
                </a:extLst>
              </p:cNvPr>
              <p:cNvGrpSpPr/>
              <p:nvPr/>
            </p:nvGrpSpPr>
            <p:grpSpPr>
              <a:xfrm>
                <a:off x="8790639" y="3709398"/>
                <a:ext cx="3070503" cy="2630314"/>
                <a:chOff x="8250501" y="3335182"/>
                <a:chExt cx="2236521" cy="2118317"/>
              </a:xfrm>
            </p:grpSpPr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363E6830-AE0E-184B-8BBF-99A2811E8E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53109" r="4833" b="9633"/>
                <a:stretch/>
              </p:blipFill>
              <p:spPr>
                <a:xfrm>
                  <a:off x="8250501" y="3335182"/>
                  <a:ext cx="1807898" cy="2056474"/>
                </a:xfrm>
                <a:prstGeom prst="rect">
                  <a:avLst/>
                </a:prstGeom>
              </p:spPr>
            </p:pic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063D9863-67C6-3043-9F9F-439C91A25B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85196" r="4833" b="6916"/>
                <a:stretch/>
              </p:blipFill>
              <p:spPr>
                <a:xfrm>
                  <a:off x="10058399" y="3335182"/>
                  <a:ext cx="428623" cy="2118317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AE6F7900-296A-C341-918E-B06EC7D428FB}"/>
                  </a:ext>
                </a:extLst>
              </p:cNvPr>
              <p:cNvGrpSpPr/>
              <p:nvPr/>
            </p:nvGrpSpPr>
            <p:grpSpPr>
              <a:xfrm>
                <a:off x="5452000" y="3632606"/>
                <a:ext cx="2493677" cy="2630315"/>
                <a:chOff x="6827795" y="610419"/>
                <a:chExt cx="2471142" cy="2630315"/>
              </a:xfrm>
            </p:grpSpPr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1DA5DD20-596D-B04D-B402-74A8E06982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-85" r="46703" b="11714"/>
                <a:stretch/>
              </p:blipFill>
              <p:spPr>
                <a:xfrm>
                  <a:off x="7167075" y="610420"/>
                  <a:ext cx="2131862" cy="2630314"/>
                </a:xfrm>
                <a:prstGeom prst="rect">
                  <a:avLst/>
                </a:prstGeom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AB8C3B55-9296-7A4C-AC6C-A6C7362241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/>
                <a:srcRect l="6501" r="78954" b="12233"/>
                <a:stretch/>
              </p:blipFill>
              <p:spPr>
                <a:xfrm>
                  <a:off x="6827795" y="610419"/>
                  <a:ext cx="580876" cy="2614846"/>
                </a:xfrm>
                <a:prstGeom prst="rect">
                  <a:avLst/>
                </a:prstGeom>
              </p:spPr>
            </p:pic>
          </p:grp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9662EF1D-C87B-F145-9193-1C2251D25B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l="53868" t="19673" r="26070" b="59149"/>
              <a:stretch/>
            </p:blipFill>
            <p:spPr>
              <a:xfrm>
                <a:off x="7897420" y="4806796"/>
                <a:ext cx="801168" cy="630942"/>
              </a:xfrm>
              <a:prstGeom prst="rect">
                <a:avLst/>
              </a:prstGeom>
            </p:spPr>
          </p:pic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AD6A4CC-0675-C14B-ACCD-52DFF58AC63A}"/>
                </a:ext>
              </a:extLst>
            </p:cNvPr>
            <p:cNvSpPr txBox="1"/>
            <p:nvPr/>
          </p:nvSpPr>
          <p:spPr>
            <a:xfrm>
              <a:off x="5370732" y="3481491"/>
              <a:ext cx="2625343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>
                  <a:solidFill>
                    <a:srgbClr val="464646"/>
                  </a:solidFill>
                </a:rPr>
                <a:t>across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42D36E8-0BC3-ED4B-A5C7-1FE1987CFB75}"/>
                </a:ext>
              </a:extLst>
            </p:cNvPr>
            <p:cNvSpPr txBox="1"/>
            <p:nvPr/>
          </p:nvSpPr>
          <p:spPr>
            <a:xfrm>
              <a:off x="10052066" y="3664281"/>
              <a:ext cx="2625343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>
                  <a:solidFill>
                    <a:srgbClr val="464646"/>
                  </a:solidFill>
                </a:rPr>
                <a:t>mutate</a:t>
              </a:r>
              <a:r>
                <a:rPr lang="en-CH" sz="3500" b="1" dirty="0">
                  <a:solidFill>
                    <a:srgbClr val="464646"/>
                  </a:solidFill>
                </a:rPr>
                <a:t>()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456FEFFA-CFE1-DA47-BF3E-53E3E6794B69}"/>
                </a:ext>
              </a:extLst>
            </p:cNvPr>
            <p:cNvCxnSpPr>
              <a:cxnSpLocks/>
            </p:cNvCxnSpPr>
            <p:nvPr/>
          </p:nvCxnSpPr>
          <p:spPr>
            <a:xfrm>
              <a:off x="5390216" y="4245113"/>
              <a:ext cx="123140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850D7F49-8F4A-B34D-9018-60E1699ED0A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653" t="8711" r="62617" b="9452"/>
          <a:stretch/>
        </p:blipFill>
        <p:spPr>
          <a:xfrm>
            <a:off x="379899" y="3534694"/>
            <a:ext cx="2234316" cy="287000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3DEDCC4-ADBD-6E43-A4B3-27C70AEACF99}"/>
              </a:ext>
            </a:extLst>
          </p:cNvPr>
          <p:cNvSpPr txBox="1"/>
          <p:nvPr/>
        </p:nvSpPr>
        <p:spPr>
          <a:xfrm>
            <a:off x="699008" y="2893985"/>
            <a:ext cx="262534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dirty="0">
                <a:solidFill>
                  <a:srgbClr val="000000"/>
                </a:solidFill>
              </a:rPr>
              <a:t>ACROSS</a:t>
            </a:r>
            <a:endParaRPr lang="en-CH" sz="3500" b="1" dirty="0">
              <a:solidFill>
                <a:srgbClr val="000000"/>
              </a:solidFill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A9D6FA3-CAD0-D245-A082-7AC3F6CB26AA}"/>
              </a:ext>
            </a:extLst>
          </p:cNvPr>
          <p:cNvCxnSpPr>
            <a:cxnSpLocks/>
          </p:cNvCxnSpPr>
          <p:nvPr/>
        </p:nvCxnSpPr>
        <p:spPr>
          <a:xfrm>
            <a:off x="2769040" y="3725621"/>
            <a:ext cx="1726857" cy="124407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711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66774F3-7406-BD4C-B0E5-FEB2911A07F6}"/>
              </a:ext>
            </a:extLst>
          </p:cNvPr>
          <p:cNvSpPr/>
          <p:nvPr/>
        </p:nvSpPr>
        <p:spPr>
          <a:xfrm>
            <a:off x="6629731" y="1475464"/>
            <a:ext cx="4326384" cy="435864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E79B958F-356E-A741-A584-431073F8ED54}"/>
              </a:ext>
            </a:extLst>
          </p:cNvPr>
          <p:cNvSpPr/>
          <p:nvPr/>
        </p:nvSpPr>
        <p:spPr>
          <a:xfrm>
            <a:off x="831018" y="2626765"/>
            <a:ext cx="3786389" cy="300888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0635B52-1375-494B-91A4-4895B3BCC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6174778"/>
              </p:ext>
            </p:extLst>
          </p:nvPr>
        </p:nvGraphicFramePr>
        <p:xfrm>
          <a:off x="1153725" y="2834185"/>
          <a:ext cx="3148167" cy="2548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9389">
                  <a:extLst>
                    <a:ext uri="{9D8B030D-6E8A-4147-A177-3AD203B41FA5}">
                      <a16:colId xmlns:a16="http://schemas.microsoft.com/office/drawing/2014/main" val="4054915025"/>
                    </a:ext>
                  </a:extLst>
                </a:gridCol>
                <a:gridCol w="1049389">
                  <a:extLst>
                    <a:ext uri="{9D8B030D-6E8A-4147-A177-3AD203B41FA5}">
                      <a16:colId xmlns:a16="http://schemas.microsoft.com/office/drawing/2014/main" val="744591393"/>
                    </a:ext>
                  </a:extLst>
                </a:gridCol>
                <a:gridCol w="1049389">
                  <a:extLst>
                    <a:ext uri="{9D8B030D-6E8A-4147-A177-3AD203B41FA5}">
                      <a16:colId xmlns:a16="http://schemas.microsoft.com/office/drawing/2014/main" val="3950978577"/>
                    </a:ext>
                  </a:extLst>
                </a:gridCol>
              </a:tblGrid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C51B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1F9A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3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851253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B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98FEE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43392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261314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B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98FEE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562233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018725"/>
                  </a:ext>
                </a:extLst>
              </a:tr>
            </a:tbl>
          </a:graphicData>
        </a:graphic>
      </p:graphicFrame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1C69F17C-1E17-8842-BA34-0E3658975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649" y="-63120"/>
            <a:ext cx="2095052" cy="2537261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76C96FF-0BD3-A644-83CA-3EB81E217231}"/>
              </a:ext>
            </a:extLst>
          </p:cNvPr>
          <p:cNvCxnSpPr>
            <a:cxnSpLocks/>
          </p:cNvCxnSpPr>
          <p:nvPr/>
        </p:nvCxnSpPr>
        <p:spPr>
          <a:xfrm flipV="1">
            <a:off x="4714031" y="3630793"/>
            <a:ext cx="1806685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21447D3-2B98-2744-94FD-F3286E8B3C73}"/>
              </a:ext>
            </a:extLst>
          </p:cNvPr>
          <p:cNvSpPr txBox="1"/>
          <p:nvPr/>
        </p:nvSpPr>
        <p:spPr>
          <a:xfrm>
            <a:off x="1495649" y="5636393"/>
            <a:ext cx="23547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464646"/>
                </a:solidFill>
              </a:rPr>
              <a:t>Original </a:t>
            </a:r>
            <a:r>
              <a:rPr lang="en-US" sz="3000" b="1" dirty="0" err="1">
                <a:solidFill>
                  <a:srgbClr val="464646"/>
                </a:solidFill>
              </a:rPr>
              <a:t>dataframe</a:t>
            </a:r>
            <a:endParaRPr lang="en-CH" sz="3000" b="1" dirty="0">
              <a:solidFill>
                <a:srgbClr val="464646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C0E30E-8406-B145-8E06-8FEA22DC7389}"/>
              </a:ext>
            </a:extLst>
          </p:cNvPr>
          <p:cNvSpPr txBox="1"/>
          <p:nvPr/>
        </p:nvSpPr>
        <p:spPr>
          <a:xfrm>
            <a:off x="5563036" y="205853"/>
            <a:ext cx="522818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err="1">
                <a:solidFill>
                  <a:srgbClr val="464646"/>
                </a:solidFill>
              </a:rPr>
              <a:t>Group_by</a:t>
            </a:r>
            <a:r>
              <a:rPr lang="en-US" sz="3000" b="1" dirty="0">
                <a:solidFill>
                  <a:srgbClr val="464646"/>
                </a:solidFill>
              </a:rPr>
              <a:t>()</a:t>
            </a:r>
            <a:endParaRPr lang="en-CH" sz="3000" b="1" dirty="0">
              <a:solidFill>
                <a:srgbClr val="464646"/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0BD7E14-4F60-004A-ACF0-F4288121C3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8839078"/>
              </p:ext>
            </p:extLst>
          </p:nvPr>
        </p:nvGraphicFramePr>
        <p:xfrm>
          <a:off x="7024929" y="1798695"/>
          <a:ext cx="3571050" cy="358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0350">
                  <a:extLst>
                    <a:ext uri="{9D8B030D-6E8A-4147-A177-3AD203B41FA5}">
                      <a16:colId xmlns:a16="http://schemas.microsoft.com/office/drawing/2014/main" val="3483626144"/>
                    </a:ext>
                  </a:extLst>
                </a:gridCol>
                <a:gridCol w="1190350">
                  <a:extLst>
                    <a:ext uri="{9D8B030D-6E8A-4147-A177-3AD203B41FA5}">
                      <a16:colId xmlns:a16="http://schemas.microsoft.com/office/drawing/2014/main" val="3853736134"/>
                    </a:ext>
                  </a:extLst>
                </a:gridCol>
                <a:gridCol w="1190350">
                  <a:extLst>
                    <a:ext uri="{9D8B030D-6E8A-4147-A177-3AD203B41FA5}">
                      <a16:colId xmlns:a16="http://schemas.microsoft.com/office/drawing/2014/main" val="2856906046"/>
                    </a:ext>
                  </a:extLst>
                </a:gridCol>
              </a:tblGrid>
              <a:tr h="716768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C51B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1F9A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1584657"/>
                  </a:ext>
                </a:extLst>
              </a:tr>
              <a:tr h="716768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C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98FEE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554249"/>
                  </a:ext>
                </a:extLst>
              </a:tr>
              <a:tr h="716768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331603"/>
                  </a:ext>
                </a:extLst>
              </a:tr>
              <a:tr h="716768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98FEE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726525"/>
                  </a:ext>
                </a:extLst>
              </a:tr>
              <a:tr h="716768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C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828027"/>
                  </a:ext>
                </a:extLst>
              </a:tr>
            </a:tbl>
          </a:graphicData>
        </a:graphic>
      </p:graphicFrame>
      <p:sp>
        <p:nvSpPr>
          <p:cNvPr id="6" name="Right Brace 5">
            <a:extLst>
              <a:ext uri="{FF2B5EF4-FFF2-40B4-BE49-F238E27FC236}">
                <a16:creationId xmlns:a16="http://schemas.microsoft.com/office/drawing/2014/main" id="{8349351C-0830-8A49-9B62-A492680E731D}"/>
              </a:ext>
            </a:extLst>
          </p:cNvPr>
          <p:cNvSpPr/>
          <p:nvPr/>
        </p:nvSpPr>
        <p:spPr>
          <a:xfrm rot="16200000">
            <a:off x="7809865" y="-19642"/>
            <a:ext cx="719528" cy="2278514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33705F-E938-2440-95A7-2F4B155C7E75}"/>
              </a:ext>
            </a:extLst>
          </p:cNvPr>
          <p:cNvSpPr txBox="1"/>
          <p:nvPr/>
        </p:nvSpPr>
        <p:spPr>
          <a:xfrm>
            <a:off x="7844039" y="5995724"/>
            <a:ext cx="522818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464646"/>
                </a:solidFill>
              </a:rPr>
              <a:t>Summarize()</a:t>
            </a:r>
            <a:endParaRPr lang="en-CH" sz="3000" b="1" dirty="0">
              <a:solidFill>
                <a:srgbClr val="464646"/>
              </a:solidFill>
            </a:endParaRPr>
          </a:p>
        </p:txBody>
      </p:sp>
      <p:sp>
        <p:nvSpPr>
          <p:cNvPr id="12" name="Up Arrow 11">
            <a:extLst>
              <a:ext uri="{FF2B5EF4-FFF2-40B4-BE49-F238E27FC236}">
                <a16:creationId xmlns:a16="http://schemas.microsoft.com/office/drawing/2014/main" id="{4DEC6E13-6498-B848-8814-58823A0EFABD}"/>
              </a:ext>
            </a:extLst>
          </p:cNvPr>
          <p:cNvSpPr/>
          <p:nvPr/>
        </p:nvSpPr>
        <p:spPr>
          <a:xfrm>
            <a:off x="9923483" y="5096314"/>
            <a:ext cx="329784" cy="89941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6992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AA87B0A-5D25-3749-8430-BD92150FB5AB}"/>
              </a:ext>
            </a:extLst>
          </p:cNvPr>
          <p:cNvSpPr/>
          <p:nvPr/>
        </p:nvSpPr>
        <p:spPr>
          <a:xfrm>
            <a:off x="5836005" y="819554"/>
            <a:ext cx="5806698" cy="335877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602FD7B-70F0-E44E-8FF6-7711EA9EDBFE}"/>
              </a:ext>
            </a:extLst>
          </p:cNvPr>
          <p:cNvSpPr/>
          <p:nvPr/>
        </p:nvSpPr>
        <p:spPr>
          <a:xfrm>
            <a:off x="7198281" y="4379070"/>
            <a:ext cx="3786389" cy="164021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E79B958F-356E-A741-A584-431073F8ED54}"/>
              </a:ext>
            </a:extLst>
          </p:cNvPr>
          <p:cNvSpPr/>
          <p:nvPr/>
        </p:nvSpPr>
        <p:spPr>
          <a:xfrm>
            <a:off x="1564216" y="2638775"/>
            <a:ext cx="3786389" cy="300888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0635B52-1375-494B-91A4-4895B3BCC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982376"/>
              </p:ext>
            </p:extLst>
          </p:nvPr>
        </p:nvGraphicFramePr>
        <p:xfrm>
          <a:off x="1886923" y="2846195"/>
          <a:ext cx="3148167" cy="2548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9389">
                  <a:extLst>
                    <a:ext uri="{9D8B030D-6E8A-4147-A177-3AD203B41FA5}">
                      <a16:colId xmlns:a16="http://schemas.microsoft.com/office/drawing/2014/main" val="4054915025"/>
                    </a:ext>
                  </a:extLst>
                </a:gridCol>
                <a:gridCol w="1049389">
                  <a:extLst>
                    <a:ext uri="{9D8B030D-6E8A-4147-A177-3AD203B41FA5}">
                      <a16:colId xmlns:a16="http://schemas.microsoft.com/office/drawing/2014/main" val="744591393"/>
                    </a:ext>
                  </a:extLst>
                </a:gridCol>
                <a:gridCol w="1049389">
                  <a:extLst>
                    <a:ext uri="{9D8B030D-6E8A-4147-A177-3AD203B41FA5}">
                      <a16:colId xmlns:a16="http://schemas.microsoft.com/office/drawing/2014/main" val="3950978577"/>
                    </a:ext>
                  </a:extLst>
                </a:gridCol>
              </a:tblGrid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C51B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1F9A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3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851253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B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98FEE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43392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261314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B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98FEE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562233"/>
                  </a:ext>
                </a:extLst>
              </a:tr>
              <a:tr h="50967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018725"/>
                  </a:ext>
                </a:extLst>
              </a:tr>
            </a:tbl>
          </a:graphicData>
        </a:graphic>
      </p:graphicFrame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4FE08185-16F5-F843-823E-DA0ABD1172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5369165"/>
              </p:ext>
            </p:extLst>
          </p:nvPr>
        </p:nvGraphicFramePr>
        <p:xfrm>
          <a:off x="6260721" y="1153839"/>
          <a:ext cx="4988395" cy="2709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7679">
                  <a:extLst>
                    <a:ext uri="{9D8B030D-6E8A-4147-A177-3AD203B41FA5}">
                      <a16:colId xmlns:a16="http://schemas.microsoft.com/office/drawing/2014/main" val="1464103434"/>
                    </a:ext>
                  </a:extLst>
                </a:gridCol>
                <a:gridCol w="997679">
                  <a:extLst>
                    <a:ext uri="{9D8B030D-6E8A-4147-A177-3AD203B41FA5}">
                      <a16:colId xmlns:a16="http://schemas.microsoft.com/office/drawing/2014/main" val="1221424058"/>
                    </a:ext>
                  </a:extLst>
                </a:gridCol>
                <a:gridCol w="997679">
                  <a:extLst>
                    <a:ext uri="{9D8B030D-6E8A-4147-A177-3AD203B41FA5}">
                      <a16:colId xmlns:a16="http://schemas.microsoft.com/office/drawing/2014/main" val="3212425431"/>
                    </a:ext>
                  </a:extLst>
                </a:gridCol>
                <a:gridCol w="997679">
                  <a:extLst>
                    <a:ext uri="{9D8B030D-6E8A-4147-A177-3AD203B41FA5}">
                      <a16:colId xmlns:a16="http://schemas.microsoft.com/office/drawing/2014/main" val="959696076"/>
                    </a:ext>
                  </a:extLst>
                </a:gridCol>
                <a:gridCol w="997679">
                  <a:extLst>
                    <a:ext uri="{9D8B030D-6E8A-4147-A177-3AD203B41FA5}">
                      <a16:colId xmlns:a16="http://schemas.microsoft.com/office/drawing/2014/main" val="3232755414"/>
                    </a:ext>
                  </a:extLst>
                </a:gridCol>
              </a:tblGrid>
              <a:tr h="541866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C51B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1F9A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36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CA007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4B77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3803467"/>
                  </a:ext>
                </a:extLst>
              </a:tr>
              <a:tr h="541866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C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98FEE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C6588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8BF7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14800"/>
                  </a:ext>
                </a:extLst>
              </a:tr>
              <a:tr h="541866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E5AEC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A6D9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8842"/>
                  </a:ext>
                </a:extLst>
              </a:tr>
              <a:tr h="541866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CAE9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98FEE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007ED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C6588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8BF7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560738"/>
                  </a:ext>
                </a:extLst>
              </a:tr>
              <a:tr h="541866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F5D4D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BFFF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4999D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E5AEC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rgbClr val="A6D9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3634936"/>
                  </a:ext>
                </a:extLst>
              </a:tr>
            </a:tbl>
          </a:graphicData>
        </a:graphic>
      </p:graphicFrame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215876D-E848-C640-827B-2F0BB3653D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9822354"/>
              </p:ext>
            </p:extLst>
          </p:nvPr>
        </p:nvGraphicFramePr>
        <p:xfrm>
          <a:off x="7520990" y="4568221"/>
          <a:ext cx="3030780" cy="123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5390">
                  <a:extLst>
                    <a:ext uri="{9D8B030D-6E8A-4147-A177-3AD203B41FA5}">
                      <a16:colId xmlns:a16="http://schemas.microsoft.com/office/drawing/2014/main" val="3970061745"/>
                    </a:ext>
                  </a:extLst>
                </a:gridCol>
                <a:gridCol w="1515390">
                  <a:extLst>
                    <a:ext uri="{9D8B030D-6E8A-4147-A177-3AD203B41FA5}">
                      <a16:colId xmlns:a16="http://schemas.microsoft.com/office/drawing/2014/main" val="900406312"/>
                    </a:ext>
                  </a:extLst>
                </a:gridCol>
              </a:tblGrid>
              <a:tr h="616560">
                <a:tc>
                  <a:txBody>
                    <a:bodyPr/>
                    <a:lstStyle/>
                    <a:p>
                      <a:r>
                        <a:rPr lang="en-CH" dirty="0"/>
                        <a:t>summary</a:t>
                      </a:r>
                    </a:p>
                  </a:txBody>
                  <a:tcPr>
                    <a:solidFill>
                      <a:srgbClr val="01F9A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summary</a:t>
                      </a:r>
                    </a:p>
                  </a:txBody>
                  <a:tcPr>
                    <a:solidFill>
                      <a:srgbClr val="0036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9256420"/>
                  </a:ext>
                </a:extLst>
              </a:tr>
              <a:tr h="616560"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4764009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907D0689-BF06-A64E-83BC-5A60DF5284AA}"/>
              </a:ext>
            </a:extLst>
          </p:cNvPr>
          <p:cNvSpPr txBox="1"/>
          <p:nvPr/>
        </p:nvSpPr>
        <p:spPr>
          <a:xfrm>
            <a:off x="1702715" y="1833274"/>
            <a:ext cx="23547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464646"/>
                </a:solidFill>
              </a:rPr>
              <a:t>Across()</a:t>
            </a:r>
            <a:endParaRPr lang="en-CH" sz="3000" b="1" dirty="0">
              <a:solidFill>
                <a:srgbClr val="464646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FEC345-A084-7A48-B7C4-842F3182C500}"/>
              </a:ext>
            </a:extLst>
          </p:cNvPr>
          <p:cNvSpPr txBox="1"/>
          <p:nvPr/>
        </p:nvSpPr>
        <p:spPr>
          <a:xfrm>
            <a:off x="2880082" y="5878434"/>
            <a:ext cx="23547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464646"/>
                </a:solidFill>
              </a:rPr>
              <a:t>Across()</a:t>
            </a:r>
            <a:endParaRPr lang="en-CH" sz="3000" b="1" dirty="0">
              <a:solidFill>
                <a:srgbClr val="464646"/>
              </a:solidFill>
            </a:endParaRPr>
          </a:p>
        </p:txBody>
      </p:sp>
      <p:sp>
        <p:nvSpPr>
          <p:cNvPr id="7" name="Left-right Arrow 6">
            <a:extLst>
              <a:ext uri="{FF2B5EF4-FFF2-40B4-BE49-F238E27FC236}">
                <a16:creationId xmlns:a16="http://schemas.microsoft.com/office/drawing/2014/main" id="{EDA03B46-4EB0-FF4E-8345-1DE4124890E2}"/>
              </a:ext>
            </a:extLst>
          </p:cNvPr>
          <p:cNvSpPr/>
          <p:nvPr/>
        </p:nvSpPr>
        <p:spPr>
          <a:xfrm>
            <a:off x="1861526" y="2341379"/>
            <a:ext cx="2121531" cy="2517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6" name="Left-right Arrow 25">
            <a:extLst>
              <a:ext uri="{FF2B5EF4-FFF2-40B4-BE49-F238E27FC236}">
                <a16:creationId xmlns:a16="http://schemas.microsoft.com/office/drawing/2014/main" id="{230D6D24-FA23-D44C-89DB-5928EE923203}"/>
              </a:ext>
            </a:extLst>
          </p:cNvPr>
          <p:cNvSpPr/>
          <p:nvPr/>
        </p:nvSpPr>
        <p:spPr>
          <a:xfrm>
            <a:off x="2996685" y="5693357"/>
            <a:ext cx="2121531" cy="2517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B57A771-10B3-E94D-A8CB-BDB114E7C036}"/>
              </a:ext>
            </a:extLst>
          </p:cNvPr>
          <p:cNvGrpSpPr/>
          <p:nvPr/>
        </p:nvGrpSpPr>
        <p:grpSpPr>
          <a:xfrm>
            <a:off x="2857019" y="258352"/>
            <a:ext cx="7848682" cy="1562222"/>
            <a:chOff x="2857019" y="258352"/>
            <a:chExt cx="7848682" cy="156222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59F6DF7-67AD-6F41-A912-81012AA01D81}"/>
                </a:ext>
              </a:extLst>
            </p:cNvPr>
            <p:cNvSpPr/>
            <p:nvPr/>
          </p:nvSpPr>
          <p:spPr>
            <a:xfrm>
              <a:off x="2857019" y="723524"/>
              <a:ext cx="116603" cy="1093159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BE86229-5442-7047-B495-46AC3ED04137}"/>
                </a:ext>
              </a:extLst>
            </p:cNvPr>
            <p:cNvSpPr/>
            <p:nvPr/>
          </p:nvSpPr>
          <p:spPr>
            <a:xfrm>
              <a:off x="3795282" y="727415"/>
              <a:ext cx="45719" cy="1093159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5778EFB-B41F-A84E-AB54-3D55ECCEC736}"/>
                </a:ext>
              </a:extLst>
            </p:cNvPr>
            <p:cNvGrpSpPr/>
            <p:nvPr/>
          </p:nvGrpSpPr>
          <p:grpSpPr>
            <a:xfrm>
              <a:off x="2857019" y="258352"/>
              <a:ext cx="7848682" cy="1558331"/>
              <a:chOff x="2012183" y="352057"/>
              <a:chExt cx="7848682" cy="1558331"/>
            </a:xfrm>
          </p:grpSpPr>
          <p:sp>
            <p:nvSpPr>
              <p:cNvPr id="9" name="U-turn Arrow 8">
                <a:extLst>
                  <a:ext uri="{FF2B5EF4-FFF2-40B4-BE49-F238E27FC236}">
                    <a16:creationId xmlns:a16="http://schemas.microsoft.com/office/drawing/2014/main" id="{49DC979D-1572-CC41-9615-DC0A1963EB98}"/>
                  </a:ext>
                </a:extLst>
              </p:cNvPr>
              <p:cNvSpPr/>
              <p:nvPr/>
            </p:nvSpPr>
            <p:spPr>
              <a:xfrm>
                <a:off x="2012183" y="352057"/>
                <a:ext cx="6965738" cy="531416"/>
              </a:xfrm>
              <a:prstGeom prst="uturnArrow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U-turn Arrow 27">
                <a:extLst>
                  <a:ext uri="{FF2B5EF4-FFF2-40B4-BE49-F238E27FC236}">
                    <a16:creationId xmlns:a16="http://schemas.microsoft.com/office/drawing/2014/main" id="{ACD58A93-0740-8D4E-8789-7F0C9757A813}"/>
                  </a:ext>
                </a:extLst>
              </p:cNvPr>
              <p:cNvSpPr/>
              <p:nvPr/>
            </p:nvSpPr>
            <p:spPr>
              <a:xfrm>
                <a:off x="2864131" y="352057"/>
                <a:ext cx="6996734" cy="531416"/>
              </a:xfrm>
              <a:prstGeom prst="uturnArrow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667288F-1C63-EA45-B610-75EEE888D401}"/>
                  </a:ext>
                </a:extLst>
              </p:cNvPr>
              <p:cNvSpPr/>
              <p:nvPr/>
            </p:nvSpPr>
            <p:spPr>
              <a:xfrm>
                <a:off x="2065972" y="771533"/>
                <a:ext cx="70884" cy="1093159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83B6902-D2E3-8941-B8D7-89274C26B74A}"/>
                  </a:ext>
                </a:extLst>
              </p:cNvPr>
              <p:cNvSpPr/>
              <p:nvPr/>
            </p:nvSpPr>
            <p:spPr>
              <a:xfrm>
                <a:off x="2864131" y="817229"/>
                <a:ext cx="116603" cy="1093159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B9EE156-0F8E-0D40-BB22-290B4E8DADA7}"/>
              </a:ext>
            </a:extLst>
          </p:cNvPr>
          <p:cNvGrpSpPr/>
          <p:nvPr/>
        </p:nvGrpSpPr>
        <p:grpSpPr>
          <a:xfrm>
            <a:off x="4850963" y="6049047"/>
            <a:ext cx="5187164" cy="497660"/>
            <a:chOff x="4231037" y="6049047"/>
            <a:chExt cx="5187164" cy="497660"/>
          </a:xfrm>
        </p:grpSpPr>
        <p:sp>
          <p:nvSpPr>
            <p:cNvPr id="13" name="Bent Up Arrow 12">
              <a:extLst>
                <a:ext uri="{FF2B5EF4-FFF2-40B4-BE49-F238E27FC236}">
                  <a16:creationId xmlns:a16="http://schemas.microsoft.com/office/drawing/2014/main" id="{874D05BE-C7DD-FF49-8751-CEF46EF93AB9}"/>
                </a:ext>
              </a:extLst>
            </p:cNvPr>
            <p:cNvSpPr/>
            <p:nvPr/>
          </p:nvSpPr>
          <p:spPr>
            <a:xfrm>
              <a:off x="4231037" y="6049047"/>
              <a:ext cx="3644180" cy="487375"/>
            </a:xfrm>
            <a:prstGeom prst="bentUp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9" name="Bent Up Arrow 38">
              <a:extLst>
                <a:ext uri="{FF2B5EF4-FFF2-40B4-BE49-F238E27FC236}">
                  <a16:creationId xmlns:a16="http://schemas.microsoft.com/office/drawing/2014/main" id="{82AADC35-0E82-BE4F-AA80-E2B66207EB31}"/>
                </a:ext>
              </a:extLst>
            </p:cNvPr>
            <p:cNvSpPr/>
            <p:nvPr/>
          </p:nvSpPr>
          <p:spPr>
            <a:xfrm>
              <a:off x="5774021" y="6059332"/>
              <a:ext cx="3644180" cy="487375"/>
            </a:xfrm>
            <a:prstGeom prst="bentUpArrow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pic>
        <p:nvPicPr>
          <p:cNvPr id="41" name="Picture 40" descr="A picture containing text&#10;&#10;Description automatically generated">
            <a:extLst>
              <a:ext uri="{FF2B5EF4-FFF2-40B4-BE49-F238E27FC236}">
                <a16:creationId xmlns:a16="http://schemas.microsoft.com/office/drawing/2014/main" id="{89ADB8DF-0FA8-E14E-9729-34DB5342A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23" y="16267"/>
            <a:ext cx="1657768" cy="2007678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806B67D-6EDB-0E43-B829-8D2250C29657}"/>
              </a:ext>
            </a:extLst>
          </p:cNvPr>
          <p:cNvSpPr txBox="1"/>
          <p:nvPr/>
        </p:nvSpPr>
        <p:spPr>
          <a:xfrm>
            <a:off x="4173399" y="346475"/>
            <a:ext cx="23547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464646"/>
                </a:solidFill>
              </a:rPr>
              <a:t>mutate()</a:t>
            </a:r>
            <a:endParaRPr lang="en-CH" sz="3000" b="1" dirty="0">
              <a:solidFill>
                <a:srgbClr val="464646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3880024-7293-B14A-835F-B8F84583E622}"/>
              </a:ext>
            </a:extLst>
          </p:cNvPr>
          <p:cNvSpPr txBox="1"/>
          <p:nvPr/>
        </p:nvSpPr>
        <p:spPr>
          <a:xfrm>
            <a:off x="5163047" y="5902993"/>
            <a:ext cx="23547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464646"/>
                </a:solidFill>
              </a:rPr>
              <a:t>summarize()</a:t>
            </a:r>
            <a:endParaRPr lang="en-CH" sz="3000" b="1" dirty="0">
              <a:solidFill>
                <a:srgbClr val="4646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498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57227E-06CD-4642-A05F-E5DFF41C3F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90" r="4847" b="23957"/>
          <a:stretch/>
        </p:blipFill>
        <p:spPr>
          <a:xfrm>
            <a:off x="1160643" y="295895"/>
            <a:ext cx="9870713" cy="5866159"/>
          </a:xfrm>
          <a:prstGeom prst="rect">
            <a:avLst/>
          </a:prstGeom>
        </p:spPr>
      </p:pic>
      <p:pic>
        <p:nvPicPr>
          <p:cNvPr id="37" name="Picture 36" descr="A picture containing text&#10;&#10;Description automatically generated">
            <a:extLst>
              <a:ext uri="{FF2B5EF4-FFF2-40B4-BE49-F238E27FC236}">
                <a16:creationId xmlns:a16="http://schemas.microsoft.com/office/drawing/2014/main" id="{9B825E6F-95C5-2B42-A02E-E932EBD47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7729" y="4714266"/>
            <a:ext cx="1481115" cy="179373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F8704EB-141A-3E49-A277-BD80731D25D6}"/>
              </a:ext>
            </a:extLst>
          </p:cNvPr>
          <p:cNvSpPr txBox="1"/>
          <p:nvPr/>
        </p:nvSpPr>
        <p:spPr>
          <a:xfrm>
            <a:off x="7285219" y="3429000"/>
            <a:ext cx="374613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0" b="1" dirty="0">
                <a:solidFill>
                  <a:srgbClr val="494D53"/>
                </a:solidFill>
              </a:rPr>
              <a:t>f</a:t>
            </a:r>
            <a:r>
              <a:rPr lang="en-CH" sz="10000" b="1" dirty="0">
                <a:solidFill>
                  <a:srgbClr val="494D53"/>
                </a:solidFill>
              </a:rPr>
              <a:t>ilter()</a:t>
            </a:r>
          </a:p>
        </p:txBody>
      </p:sp>
    </p:spTree>
    <p:extLst>
      <p:ext uri="{BB962C8B-B14F-4D97-AF65-F5344CB8AC3E}">
        <p14:creationId xmlns:p14="http://schemas.microsoft.com/office/powerpoint/2010/main" val="4113167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D6273571-68BA-0346-8052-7AE9A73721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55" t="11578" r="8908" b="9350"/>
          <a:stretch/>
        </p:blipFill>
        <p:spPr>
          <a:xfrm>
            <a:off x="345766" y="750261"/>
            <a:ext cx="7586662" cy="5557837"/>
          </a:xfrm>
          <a:prstGeom prst="rect">
            <a:avLst/>
          </a:prstGeom>
        </p:spPr>
      </p:pic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8A5137F8-CB88-C345-902E-CFE394F3A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8789" y="3731478"/>
            <a:ext cx="1481115" cy="17937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2319387-4C3E-F44A-A08A-68EB5E56A94C}"/>
              </a:ext>
            </a:extLst>
          </p:cNvPr>
          <p:cNvSpPr txBox="1"/>
          <p:nvPr/>
        </p:nvSpPr>
        <p:spPr>
          <a:xfrm>
            <a:off x="8015285" y="2100262"/>
            <a:ext cx="40481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0" b="1" dirty="0">
                <a:solidFill>
                  <a:srgbClr val="494D53"/>
                </a:solidFill>
              </a:rPr>
              <a:t>select</a:t>
            </a:r>
            <a:r>
              <a:rPr lang="en-CH" sz="10000" b="1" dirty="0">
                <a:solidFill>
                  <a:srgbClr val="494D53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061396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86B5FF8-4D6A-1A46-A535-6DC1E497CC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08" t="8524" r="4936" b="8524"/>
          <a:stretch/>
        </p:blipFill>
        <p:spPr>
          <a:xfrm>
            <a:off x="1159668" y="257176"/>
            <a:ext cx="9872663" cy="4772026"/>
          </a:xfrm>
          <a:prstGeom prst="rect">
            <a:avLst/>
          </a:prstGeom>
        </p:spPr>
      </p:pic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4C3F258B-75EE-774B-98E6-01153464F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091" y="4888347"/>
            <a:ext cx="1481115" cy="17937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A56AF26-522A-0E49-87AF-CC90BA4A26F8}"/>
              </a:ext>
            </a:extLst>
          </p:cNvPr>
          <p:cNvSpPr txBox="1"/>
          <p:nvPr/>
        </p:nvSpPr>
        <p:spPr>
          <a:xfrm>
            <a:off x="6490109" y="4969608"/>
            <a:ext cx="527684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0" b="1" dirty="0">
                <a:solidFill>
                  <a:srgbClr val="494D53"/>
                </a:solidFill>
              </a:rPr>
              <a:t>mutate</a:t>
            </a:r>
            <a:r>
              <a:rPr lang="en-CH" sz="10000" b="1" dirty="0">
                <a:solidFill>
                  <a:srgbClr val="494D53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955191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4C3F258B-75EE-774B-98E6-01153464F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34" y="785076"/>
            <a:ext cx="2087184" cy="2527732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9747886E-16CB-E24B-A8EC-0AC9842050A8}"/>
              </a:ext>
            </a:extLst>
          </p:cNvPr>
          <p:cNvSpPr txBox="1"/>
          <p:nvPr/>
        </p:nvSpPr>
        <p:spPr>
          <a:xfrm>
            <a:off x="9149011" y="4745161"/>
            <a:ext cx="890279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500" b="1" dirty="0">
                <a:solidFill>
                  <a:srgbClr val="494D53"/>
                </a:solidFill>
              </a:rPr>
              <a:t>~</a:t>
            </a:r>
            <a:endParaRPr lang="en-CH" sz="12500" b="1" dirty="0">
              <a:solidFill>
                <a:srgbClr val="494D53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4CB0ECC-93B5-F64B-8B98-8BC5E5F2351B}"/>
              </a:ext>
            </a:extLst>
          </p:cNvPr>
          <p:cNvGrpSpPr/>
          <p:nvPr/>
        </p:nvGrpSpPr>
        <p:grpSpPr>
          <a:xfrm>
            <a:off x="257179" y="334331"/>
            <a:ext cx="12491485" cy="7194987"/>
            <a:chOff x="257179" y="334331"/>
            <a:chExt cx="12491485" cy="7194987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AE697C42-AF8F-4443-A4D5-220D098EE37D}"/>
                </a:ext>
              </a:extLst>
            </p:cNvPr>
            <p:cNvGrpSpPr/>
            <p:nvPr/>
          </p:nvGrpSpPr>
          <p:grpSpPr>
            <a:xfrm>
              <a:off x="257179" y="334331"/>
              <a:ext cx="12491485" cy="6238197"/>
              <a:chOff x="257179" y="334331"/>
              <a:chExt cx="12491485" cy="6238197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A56AF26-522A-0E49-87AF-CC90BA4A26F8}"/>
                  </a:ext>
                </a:extLst>
              </p:cNvPr>
              <p:cNvSpPr txBox="1"/>
              <p:nvPr/>
            </p:nvSpPr>
            <p:spPr>
              <a:xfrm>
                <a:off x="257179" y="4171871"/>
                <a:ext cx="12491485" cy="240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7500" b="1" dirty="0">
                    <a:solidFill>
                      <a:srgbClr val="494D53"/>
                    </a:solidFill>
                  </a:rPr>
                  <a:t>mutate</a:t>
                </a:r>
                <a:r>
                  <a:rPr lang="en-CH" sz="7500" b="1" dirty="0">
                    <a:solidFill>
                      <a:srgbClr val="494D53"/>
                    </a:solidFill>
                  </a:rPr>
                  <a:t>(case_when(</a:t>
                </a:r>
              </a:p>
              <a:p>
                <a:r>
                  <a:rPr lang="en-CH" sz="7500" b="1" dirty="0">
                    <a:solidFill>
                      <a:srgbClr val="494D53"/>
                    </a:solidFill>
                  </a:rPr>
                  <a:t>											    ))</a:t>
                </a:r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8FC10E65-42EE-7648-BEB1-DB53A1998028}"/>
                  </a:ext>
                </a:extLst>
              </p:cNvPr>
              <p:cNvGrpSpPr/>
              <p:nvPr/>
            </p:nvGrpSpPr>
            <p:grpSpPr>
              <a:xfrm>
                <a:off x="3480462" y="334331"/>
                <a:ext cx="7806664" cy="3629025"/>
                <a:chOff x="922999" y="257176"/>
                <a:chExt cx="10228434" cy="4606029"/>
              </a:xfrm>
            </p:grpSpPr>
            <p:grpSp>
              <p:nvGrpSpPr>
                <p:cNvPr id="6" name="Group 5">
                  <a:extLst>
                    <a:ext uri="{FF2B5EF4-FFF2-40B4-BE49-F238E27FC236}">
                      <a16:creationId xmlns:a16="http://schemas.microsoft.com/office/drawing/2014/main" id="{5349EC2D-E53F-524C-BA49-5E0EFDB2AFFD}"/>
                    </a:ext>
                  </a:extLst>
                </p:cNvPr>
                <p:cNvGrpSpPr/>
                <p:nvPr/>
              </p:nvGrpSpPr>
              <p:grpSpPr>
                <a:xfrm flipH="1">
                  <a:off x="922999" y="257176"/>
                  <a:ext cx="3866202" cy="4594531"/>
                  <a:chOff x="479254" y="457199"/>
                  <a:chExt cx="3866202" cy="4594531"/>
                </a:xfrm>
              </p:grpSpPr>
              <p:pic>
                <p:nvPicPr>
                  <p:cNvPr id="5" name="Picture 4">
                    <a:extLst>
                      <a:ext uri="{FF2B5EF4-FFF2-40B4-BE49-F238E27FC236}">
                        <a16:creationId xmlns:a16="http://schemas.microsoft.com/office/drawing/2014/main" id="{C4BFE46A-356E-AB4F-9AC6-B6927B2DFFC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1860" t="8524" r="4936" b="8524"/>
                  <a:stretch/>
                </p:blipFill>
                <p:spPr>
                  <a:xfrm>
                    <a:off x="479255" y="457199"/>
                    <a:ext cx="3866201" cy="3683733"/>
                  </a:xfrm>
                  <a:prstGeom prst="rect">
                    <a:avLst/>
                  </a:prstGeom>
                </p:spPr>
              </p:pic>
              <p:sp>
                <p:nvSpPr>
                  <p:cNvPr id="2" name="Rectangle 1">
                    <a:extLst>
                      <a:ext uri="{FF2B5EF4-FFF2-40B4-BE49-F238E27FC236}">
                        <a16:creationId xmlns:a16="http://schemas.microsoft.com/office/drawing/2014/main" id="{B469B3BF-8154-6545-AA11-4C5184A4BADB}"/>
                      </a:ext>
                    </a:extLst>
                  </p:cNvPr>
                  <p:cNvSpPr/>
                  <p:nvPr/>
                </p:nvSpPr>
                <p:spPr>
                  <a:xfrm>
                    <a:off x="3446305" y="1482910"/>
                    <a:ext cx="800479" cy="750329"/>
                  </a:xfrm>
                  <a:prstGeom prst="rect">
                    <a:avLst/>
                  </a:prstGeom>
                  <a:solidFill>
                    <a:srgbClr val="8EFDBB"/>
                  </a:solidFill>
                  <a:ln w="57150">
                    <a:solidFill>
                      <a:srgbClr val="8EFDB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pic>
                <p:nvPicPr>
                  <p:cNvPr id="7" name="Picture 6">
                    <a:extLst>
                      <a:ext uri="{FF2B5EF4-FFF2-40B4-BE49-F238E27FC236}">
                        <a16:creationId xmlns:a16="http://schemas.microsoft.com/office/drawing/2014/main" id="{2670785E-A360-1A43-BC75-728D404617F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84304" t="8524" r="4936" b="8524"/>
                  <a:stretch/>
                </p:blipFill>
                <p:spPr>
                  <a:xfrm>
                    <a:off x="1504876" y="457199"/>
                    <a:ext cx="962875" cy="3683733"/>
                  </a:xfrm>
                  <a:prstGeom prst="rect">
                    <a:avLst/>
                  </a:prstGeom>
                </p:spPr>
              </p:pic>
              <p:sp>
                <p:nvSpPr>
                  <p:cNvPr id="8" name="Rectangle 7">
                    <a:extLst>
                      <a:ext uri="{FF2B5EF4-FFF2-40B4-BE49-F238E27FC236}">
                        <a16:creationId xmlns:a16="http://schemas.microsoft.com/office/drawing/2014/main" id="{1E79E636-CCDF-964C-920C-85362D1D66E6}"/>
                      </a:ext>
                    </a:extLst>
                  </p:cNvPr>
                  <p:cNvSpPr/>
                  <p:nvPr/>
                </p:nvSpPr>
                <p:spPr>
                  <a:xfrm>
                    <a:off x="1555241" y="1481362"/>
                    <a:ext cx="800479" cy="750329"/>
                  </a:xfrm>
                  <a:prstGeom prst="rect">
                    <a:avLst/>
                  </a:prstGeom>
                  <a:solidFill>
                    <a:srgbClr val="8EFDBB"/>
                  </a:solidFill>
                  <a:ln w="57150">
                    <a:solidFill>
                      <a:srgbClr val="8EFDB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pic>
                <p:nvPicPr>
                  <p:cNvPr id="18" name="Picture 17">
                    <a:extLst>
                      <a:ext uri="{FF2B5EF4-FFF2-40B4-BE49-F238E27FC236}">
                        <a16:creationId xmlns:a16="http://schemas.microsoft.com/office/drawing/2014/main" id="{5DCDC334-1B30-4344-B24C-A399FE4B2A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1860" t="69117" r="4936" b="8524"/>
                  <a:stretch/>
                </p:blipFill>
                <p:spPr>
                  <a:xfrm>
                    <a:off x="479254" y="4058811"/>
                    <a:ext cx="3866201" cy="992919"/>
                  </a:xfrm>
                  <a:prstGeom prst="rect">
                    <a:avLst/>
                  </a:prstGeom>
                </p:spPr>
              </p:pic>
              <p:sp>
                <p:nvSpPr>
                  <p:cNvPr id="23" name="Rectangle 22">
                    <a:extLst>
                      <a:ext uri="{FF2B5EF4-FFF2-40B4-BE49-F238E27FC236}">
                        <a16:creationId xmlns:a16="http://schemas.microsoft.com/office/drawing/2014/main" id="{88218DBB-346F-7442-9910-01521BCCB826}"/>
                      </a:ext>
                    </a:extLst>
                  </p:cNvPr>
                  <p:cNvSpPr/>
                  <p:nvPr/>
                </p:nvSpPr>
                <p:spPr>
                  <a:xfrm>
                    <a:off x="1555240" y="2392159"/>
                    <a:ext cx="800479" cy="750329"/>
                  </a:xfrm>
                  <a:prstGeom prst="rect">
                    <a:avLst/>
                  </a:prstGeom>
                  <a:solidFill>
                    <a:srgbClr val="8EFDBB"/>
                  </a:solidFill>
                  <a:ln w="57150">
                    <a:solidFill>
                      <a:srgbClr val="8EFDB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4" name="Rectangle 23">
                    <a:extLst>
                      <a:ext uri="{FF2B5EF4-FFF2-40B4-BE49-F238E27FC236}">
                        <a16:creationId xmlns:a16="http://schemas.microsoft.com/office/drawing/2014/main" id="{2214C1BD-466D-014D-B33E-C82BC963BBFA}"/>
                      </a:ext>
                    </a:extLst>
                  </p:cNvPr>
                  <p:cNvSpPr/>
                  <p:nvPr/>
                </p:nvSpPr>
                <p:spPr>
                  <a:xfrm>
                    <a:off x="3446304" y="2392158"/>
                    <a:ext cx="800479" cy="750329"/>
                  </a:xfrm>
                  <a:prstGeom prst="rect">
                    <a:avLst/>
                  </a:prstGeom>
                  <a:solidFill>
                    <a:srgbClr val="8EFDBB"/>
                  </a:solidFill>
                  <a:ln w="57150">
                    <a:solidFill>
                      <a:srgbClr val="8EFDB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FA29AC0B-01B4-CC49-AC07-EA3681566B2B}"/>
                      </a:ext>
                    </a:extLst>
                  </p:cNvPr>
                  <p:cNvSpPr/>
                  <p:nvPr/>
                </p:nvSpPr>
                <p:spPr>
                  <a:xfrm>
                    <a:off x="3427409" y="4201221"/>
                    <a:ext cx="800479" cy="750329"/>
                  </a:xfrm>
                  <a:prstGeom prst="rect">
                    <a:avLst/>
                  </a:prstGeom>
                  <a:solidFill>
                    <a:srgbClr val="CA0073"/>
                  </a:solidFill>
                  <a:ln w="57150">
                    <a:solidFill>
                      <a:srgbClr val="CA007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AC623995-0CFF-AD42-B5DD-0F7D5FF191B2}"/>
                      </a:ext>
                    </a:extLst>
                  </p:cNvPr>
                  <p:cNvSpPr/>
                  <p:nvPr/>
                </p:nvSpPr>
                <p:spPr>
                  <a:xfrm>
                    <a:off x="1553838" y="4201220"/>
                    <a:ext cx="800479" cy="750329"/>
                  </a:xfrm>
                  <a:prstGeom prst="rect">
                    <a:avLst/>
                  </a:prstGeom>
                  <a:solidFill>
                    <a:srgbClr val="CA0073"/>
                  </a:solidFill>
                  <a:ln w="57150">
                    <a:solidFill>
                      <a:srgbClr val="CA007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</p:grpSp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598017AD-C618-0242-92FA-30A0B1BDE6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38372" t="8524" r="47352" b="8524"/>
                <a:stretch/>
              </p:blipFill>
              <p:spPr>
                <a:xfrm>
                  <a:off x="4878004" y="1163983"/>
                  <a:ext cx="1277524" cy="3683733"/>
                </a:xfrm>
                <a:prstGeom prst="rect">
                  <a:avLst/>
                </a:prstGeom>
              </p:spPr>
            </p:pic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E8ADAA9E-6841-F049-BDA6-0DF8463C42EE}"/>
                    </a:ext>
                  </a:extLst>
                </p:cNvPr>
                <p:cNvGrpSpPr/>
                <p:nvPr/>
              </p:nvGrpSpPr>
              <p:grpSpPr>
                <a:xfrm>
                  <a:off x="10137020" y="278291"/>
                  <a:ext cx="1014413" cy="4473235"/>
                  <a:chOff x="8458200" y="457199"/>
                  <a:chExt cx="1014413" cy="4473235"/>
                </a:xfrm>
              </p:grpSpPr>
              <p:pic>
                <p:nvPicPr>
                  <p:cNvPr id="22" name="Picture 21">
                    <a:extLst>
                      <a:ext uri="{FF2B5EF4-FFF2-40B4-BE49-F238E27FC236}">
                        <a16:creationId xmlns:a16="http://schemas.microsoft.com/office/drawing/2014/main" id="{286B5FF8-4D6A-1A46-A535-6DC1E497CCF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83728" t="8524" r="4936" b="8524"/>
                  <a:stretch/>
                </p:blipFill>
                <p:spPr>
                  <a:xfrm>
                    <a:off x="8458200" y="457199"/>
                    <a:ext cx="1014413" cy="3683733"/>
                  </a:xfrm>
                  <a:prstGeom prst="rect">
                    <a:avLst/>
                  </a:prstGeom>
                </p:spPr>
              </p:pic>
              <p:sp>
                <p:nvSpPr>
                  <p:cNvPr id="21" name="Rectangle 20">
                    <a:extLst>
                      <a:ext uri="{FF2B5EF4-FFF2-40B4-BE49-F238E27FC236}">
                        <a16:creationId xmlns:a16="http://schemas.microsoft.com/office/drawing/2014/main" id="{8EB6852A-EEFD-3A4F-BF74-04781EF2C027}"/>
                      </a:ext>
                    </a:extLst>
                  </p:cNvPr>
                  <p:cNvSpPr/>
                  <p:nvPr/>
                </p:nvSpPr>
                <p:spPr>
                  <a:xfrm>
                    <a:off x="8570756" y="1495650"/>
                    <a:ext cx="800479" cy="750329"/>
                  </a:xfrm>
                  <a:prstGeom prst="rect">
                    <a:avLst/>
                  </a:prstGeom>
                  <a:solidFill>
                    <a:srgbClr val="04B77A"/>
                  </a:solidFill>
                  <a:ln w="57150">
                    <a:solidFill>
                      <a:srgbClr val="04B77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5" name="Rectangle 24">
                    <a:extLst>
                      <a:ext uri="{FF2B5EF4-FFF2-40B4-BE49-F238E27FC236}">
                        <a16:creationId xmlns:a16="http://schemas.microsoft.com/office/drawing/2014/main" id="{133C2764-1FC0-AC4F-90CE-397F74413F74}"/>
                      </a:ext>
                    </a:extLst>
                  </p:cNvPr>
                  <p:cNvSpPr/>
                  <p:nvPr/>
                </p:nvSpPr>
                <p:spPr>
                  <a:xfrm>
                    <a:off x="8564345" y="2392157"/>
                    <a:ext cx="800479" cy="750329"/>
                  </a:xfrm>
                  <a:prstGeom prst="rect">
                    <a:avLst/>
                  </a:prstGeom>
                  <a:solidFill>
                    <a:srgbClr val="04B77A"/>
                  </a:solidFill>
                  <a:ln w="57150">
                    <a:solidFill>
                      <a:srgbClr val="04B77A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D9D0EEDC-DFAF-1742-80B1-AED90DB084A4}"/>
                      </a:ext>
                    </a:extLst>
                  </p:cNvPr>
                  <p:cNvSpPr/>
                  <p:nvPr/>
                </p:nvSpPr>
                <p:spPr>
                  <a:xfrm>
                    <a:off x="8570756" y="4180105"/>
                    <a:ext cx="800479" cy="750329"/>
                  </a:xfrm>
                  <a:prstGeom prst="rect">
                    <a:avLst/>
                  </a:prstGeom>
                  <a:solidFill>
                    <a:srgbClr val="8B0852"/>
                  </a:solidFill>
                  <a:ln w="57150">
                    <a:solidFill>
                      <a:srgbClr val="8B085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5CA8D7D5-F458-184E-B819-EFB3D01A764E}"/>
                    </a:ext>
                  </a:extLst>
                </p:cNvPr>
                <p:cNvGrpSpPr/>
                <p:nvPr/>
              </p:nvGrpSpPr>
              <p:grpSpPr>
                <a:xfrm flipH="1">
                  <a:off x="6361600" y="268674"/>
                  <a:ext cx="3866202" cy="4594531"/>
                  <a:chOff x="479254" y="457199"/>
                  <a:chExt cx="3866202" cy="4594531"/>
                </a:xfrm>
              </p:grpSpPr>
              <p:pic>
                <p:nvPicPr>
                  <p:cNvPr id="31" name="Picture 30">
                    <a:extLst>
                      <a:ext uri="{FF2B5EF4-FFF2-40B4-BE49-F238E27FC236}">
                        <a16:creationId xmlns:a16="http://schemas.microsoft.com/office/drawing/2014/main" id="{08840604-1726-E043-8DBD-C44A27FB14F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alphaModFix amt="50000"/>
                  </a:blip>
                  <a:srcRect l="51860" t="8524" r="4936" b="8524"/>
                  <a:stretch/>
                </p:blipFill>
                <p:spPr>
                  <a:xfrm>
                    <a:off x="479255" y="457199"/>
                    <a:ext cx="3866201" cy="3683733"/>
                  </a:xfrm>
                  <a:prstGeom prst="rect">
                    <a:avLst/>
                  </a:prstGeom>
                </p:spPr>
              </p:pic>
              <p:sp>
                <p:nvSpPr>
                  <p:cNvPr id="32" name="Rectangle 31">
                    <a:extLst>
                      <a:ext uri="{FF2B5EF4-FFF2-40B4-BE49-F238E27FC236}">
                        <a16:creationId xmlns:a16="http://schemas.microsoft.com/office/drawing/2014/main" id="{045ECC26-3681-A447-8667-2A7456042DD2}"/>
                      </a:ext>
                    </a:extLst>
                  </p:cNvPr>
                  <p:cNvSpPr/>
                  <p:nvPr/>
                </p:nvSpPr>
                <p:spPr>
                  <a:xfrm>
                    <a:off x="3446305" y="1482910"/>
                    <a:ext cx="800479" cy="750329"/>
                  </a:xfrm>
                  <a:prstGeom prst="rect">
                    <a:avLst/>
                  </a:prstGeom>
                  <a:solidFill>
                    <a:srgbClr val="8EFDBB">
                      <a:alpha val="70000"/>
                    </a:srgbClr>
                  </a:solidFill>
                  <a:ln w="57150">
                    <a:solidFill>
                      <a:srgbClr val="8EFDBB">
                        <a:alpha val="7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pic>
                <p:nvPicPr>
                  <p:cNvPr id="33" name="Picture 32">
                    <a:extLst>
                      <a:ext uri="{FF2B5EF4-FFF2-40B4-BE49-F238E27FC236}">
                        <a16:creationId xmlns:a16="http://schemas.microsoft.com/office/drawing/2014/main" id="{0491EBE1-E4F6-0C48-B4D0-92082B450F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alphaModFix amt="50000"/>
                  </a:blip>
                  <a:srcRect l="84304" t="8524" r="4936" b="8524"/>
                  <a:stretch/>
                </p:blipFill>
                <p:spPr>
                  <a:xfrm>
                    <a:off x="1504876" y="457199"/>
                    <a:ext cx="962875" cy="3683733"/>
                  </a:xfrm>
                  <a:prstGeom prst="rect">
                    <a:avLst/>
                  </a:prstGeom>
                </p:spPr>
              </p:pic>
              <p:sp>
                <p:nvSpPr>
                  <p:cNvPr id="34" name="Rectangle 33">
                    <a:extLst>
                      <a:ext uri="{FF2B5EF4-FFF2-40B4-BE49-F238E27FC236}">
                        <a16:creationId xmlns:a16="http://schemas.microsoft.com/office/drawing/2014/main" id="{707CA5A0-05FE-A244-B385-AB2597EF2EE9}"/>
                      </a:ext>
                    </a:extLst>
                  </p:cNvPr>
                  <p:cNvSpPr/>
                  <p:nvPr/>
                </p:nvSpPr>
                <p:spPr>
                  <a:xfrm>
                    <a:off x="1555241" y="1481362"/>
                    <a:ext cx="800479" cy="750329"/>
                  </a:xfrm>
                  <a:prstGeom prst="rect">
                    <a:avLst/>
                  </a:prstGeom>
                  <a:solidFill>
                    <a:srgbClr val="8EFDBB">
                      <a:alpha val="70000"/>
                    </a:srgbClr>
                  </a:solidFill>
                  <a:ln w="57150">
                    <a:solidFill>
                      <a:srgbClr val="8EFDBB">
                        <a:alpha val="7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pic>
                <p:nvPicPr>
                  <p:cNvPr id="35" name="Picture 34">
                    <a:extLst>
                      <a:ext uri="{FF2B5EF4-FFF2-40B4-BE49-F238E27FC236}">
                        <a16:creationId xmlns:a16="http://schemas.microsoft.com/office/drawing/2014/main" id="{702832DC-E7C9-7449-9160-0D60519D33D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alphaModFix amt="50000"/>
                  </a:blip>
                  <a:srcRect l="51860" t="69117" r="4936" b="8524"/>
                  <a:stretch/>
                </p:blipFill>
                <p:spPr>
                  <a:xfrm>
                    <a:off x="479254" y="4058811"/>
                    <a:ext cx="3866201" cy="992919"/>
                  </a:xfrm>
                  <a:prstGeom prst="rect">
                    <a:avLst/>
                  </a:prstGeom>
                </p:spPr>
              </p:pic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8C5F557A-9A58-2C4A-9809-D0D7AF95F29D}"/>
                      </a:ext>
                    </a:extLst>
                  </p:cNvPr>
                  <p:cNvSpPr/>
                  <p:nvPr/>
                </p:nvSpPr>
                <p:spPr>
                  <a:xfrm>
                    <a:off x="1555240" y="2392159"/>
                    <a:ext cx="800479" cy="750329"/>
                  </a:xfrm>
                  <a:prstGeom prst="rect">
                    <a:avLst/>
                  </a:prstGeom>
                  <a:solidFill>
                    <a:srgbClr val="8EFDBB">
                      <a:alpha val="70000"/>
                    </a:srgbClr>
                  </a:solidFill>
                  <a:ln w="57150">
                    <a:solidFill>
                      <a:srgbClr val="8EFDBB">
                        <a:alpha val="7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37" name="Rectangle 36">
                    <a:extLst>
                      <a:ext uri="{FF2B5EF4-FFF2-40B4-BE49-F238E27FC236}">
                        <a16:creationId xmlns:a16="http://schemas.microsoft.com/office/drawing/2014/main" id="{421A8E1F-6EF8-6C45-82D8-26BC996DF932}"/>
                      </a:ext>
                    </a:extLst>
                  </p:cNvPr>
                  <p:cNvSpPr/>
                  <p:nvPr/>
                </p:nvSpPr>
                <p:spPr>
                  <a:xfrm>
                    <a:off x="3446304" y="2392158"/>
                    <a:ext cx="800479" cy="750329"/>
                  </a:xfrm>
                  <a:prstGeom prst="rect">
                    <a:avLst/>
                  </a:prstGeom>
                  <a:solidFill>
                    <a:srgbClr val="8EFDBB">
                      <a:alpha val="70000"/>
                    </a:srgbClr>
                  </a:solidFill>
                  <a:ln w="57150">
                    <a:solidFill>
                      <a:srgbClr val="8EFDBB">
                        <a:alpha val="7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389C3EA5-8331-8D4F-AECF-85A873DCA4CF}"/>
                      </a:ext>
                    </a:extLst>
                  </p:cNvPr>
                  <p:cNvSpPr/>
                  <p:nvPr/>
                </p:nvSpPr>
                <p:spPr>
                  <a:xfrm>
                    <a:off x="3427409" y="4201221"/>
                    <a:ext cx="800479" cy="750329"/>
                  </a:xfrm>
                  <a:prstGeom prst="rect">
                    <a:avLst/>
                  </a:prstGeom>
                  <a:solidFill>
                    <a:srgbClr val="CA0073">
                      <a:alpha val="70000"/>
                    </a:srgbClr>
                  </a:solidFill>
                  <a:ln w="57150">
                    <a:solidFill>
                      <a:srgbClr val="CA0073">
                        <a:alpha val="5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9FBE26E5-D570-BC42-A109-17BBA3063490}"/>
                      </a:ext>
                    </a:extLst>
                  </p:cNvPr>
                  <p:cNvSpPr/>
                  <p:nvPr/>
                </p:nvSpPr>
                <p:spPr>
                  <a:xfrm>
                    <a:off x="1553838" y="4201220"/>
                    <a:ext cx="800479" cy="750329"/>
                  </a:xfrm>
                  <a:prstGeom prst="rect">
                    <a:avLst/>
                  </a:prstGeom>
                  <a:solidFill>
                    <a:srgbClr val="CA0073">
                      <a:alpha val="70000"/>
                    </a:srgbClr>
                  </a:solidFill>
                  <a:ln w="57150">
                    <a:solidFill>
                      <a:srgbClr val="CA0073">
                        <a:alpha val="5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</p:grpSp>
          </p:grp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17F9CE4-8687-0146-B527-C770F2626B2C}"/>
                </a:ext>
              </a:extLst>
            </p:cNvPr>
            <p:cNvSpPr/>
            <p:nvPr/>
          </p:nvSpPr>
          <p:spPr>
            <a:xfrm flipH="1">
              <a:off x="8430409" y="4418103"/>
              <a:ext cx="610951" cy="591174"/>
            </a:xfrm>
            <a:prstGeom prst="rect">
              <a:avLst/>
            </a:prstGeom>
            <a:solidFill>
              <a:srgbClr val="8EFDBB"/>
            </a:solidFill>
            <a:ln w="57150">
              <a:solidFill>
                <a:srgbClr val="8EFD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BBD9E02-34B4-FB4C-B0BB-AB4C26F83195}"/>
                </a:ext>
              </a:extLst>
            </p:cNvPr>
            <p:cNvSpPr/>
            <p:nvPr/>
          </p:nvSpPr>
          <p:spPr>
            <a:xfrm flipH="1">
              <a:off x="10288356" y="4416620"/>
              <a:ext cx="610951" cy="591174"/>
            </a:xfrm>
            <a:prstGeom prst="rect">
              <a:avLst/>
            </a:prstGeom>
            <a:solidFill>
              <a:srgbClr val="04B77A"/>
            </a:solidFill>
            <a:ln w="57150">
              <a:solidFill>
                <a:srgbClr val="04B7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A80FBEF-0668-D54E-8FF3-A885C0438069}"/>
                </a:ext>
              </a:extLst>
            </p:cNvPr>
            <p:cNvSpPr/>
            <p:nvPr/>
          </p:nvSpPr>
          <p:spPr>
            <a:xfrm flipH="1">
              <a:off x="8427638" y="5217792"/>
              <a:ext cx="610951" cy="591174"/>
            </a:xfrm>
            <a:prstGeom prst="rect">
              <a:avLst/>
            </a:prstGeom>
            <a:solidFill>
              <a:srgbClr val="CA0073"/>
            </a:solidFill>
            <a:ln w="57150">
              <a:solidFill>
                <a:srgbClr val="CA00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F2D93A0-85ED-1D4D-9041-5A38A56279D9}"/>
                </a:ext>
              </a:extLst>
            </p:cNvPr>
            <p:cNvSpPr/>
            <p:nvPr/>
          </p:nvSpPr>
          <p:spPr>
            <a:xfrm flipH="1">
              <a:off x="10285585" y="5216309"/>
              <a:ext cx="610951" cy="591174"/>
            </a:xfrm>
            <a:prstGeom prst="rect">
              <a:avLst/>
            </a:prstGeom>
            <a:solidFill>
              <a:srgbClr val="8B0852"/>
            </a:solidFill>
            <a:ln w="57150">
              <a:solidFill>
                <a:srgbClr val="8B08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A18B22E-2C6B-C043-B905-53C2DF3C94B5}"/>
                </a:ext>
              </a:extLst>
            </p:cNvPr>
            <p:cNvSpPr/>
            <p:nvPr/>
          </p:nvSpPr>
          <p:spPr>
            <a:xfrm flipH="1">
              <a:off x="8427638" y="5982837"/>
              <a:ext cx="610951" cy="591174"/>
            </a:xfrm>
            <a:prstGeom prst="rect">
              <a:avLst/>
            </a:prstGeom>
            <a:solidFill>
              <a:srgbClr val="79AAD6"/>
            </a:solidFill>
            <a:ln w="57150">
              <a:solidFill>
                <a:srgbClr val="79AAD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3E987F3-C03E-1542-88C9-00039F910CB7}"/>
                </a:ext>
              </a:extLst>
            </p:cNvPr>
            <p:cNvSpPr/>
            <p:nvPr/>
          </p:nvSpPr>
          <p:spPr>
            <a:xfrm flipH="1">
              <a:off x="10285585" y="5981354"/>
              <a:ext cx="610951" cy="591174"/>
            </a:xfrm>
            <a:prstGeom prst="rect">
              <a:avLst/>
            </a:prstGeom>
            <a:solidFill>
              <a:srgbClr val="79AAD6"/>
            </a:solidFill>
            <a:ln w="57150">
              <a:solidFill>
                <a:srgbClr val="79AAD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B56CF57-9230-4349-B012-AD5332470616}"/>
                </a:ext>
              </a:extLst>
            </p:cNvPr>
            <p:cNvSpPr txBox="1"/>
            <p:nvPr/>
          </p:nvSpPr>
          <p:spPr>
            <a:xfrm>
              <a:off x="9158251" y="3983302"/>
              <a:ext cx="890279" cy="2015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500" b="1" dirty="0">
                  <a:solidFill>
                    <a:srgbClr val="494D53"/>
                  </a:solidFill>
                </a:rPr>
                <a:t>~</a:t>
              </a:r>
              <a:endParaRPr lang="en-CH" sz="12500" b="1" dirty="0">
                <a:solidFill>
                  <a:srgbClr val="494D53"/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BF844CF-19BF-CA43-B7E4-7D05CC039CC2}"/>
                </a:ext>
              </a:extLst>
            </p:cNvPr>
            <p:cNvSpPr txBox="1"/>
            <p:nvPr/>
          </p:nvSpPr>
          <p:spPr>
            <a:xfrm>
              <a:off x="9167491" y="5513382"/>
              <a:ext cx="890279" cy="2015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500" b="1" dirty="0">
                  <a:solidFill>
                    <a:srgbClr val="494D53"/>
                  </a:solidFill>
                </a:rPr>
                <a:t>~</a:t>
              </a:r>
              <a:endParaRPr lang="en-CH" sz="12500" b="1" dirty="0">
                <a:solidFill>
                  <a:srgbClr val="494D5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9233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4C3F258B-75EE-774B-98E6-01153464F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89" y="1744511"/>
            <a:ext cx="1718870" cy="208167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AD2CD46-31AC-4847-AAD6-02051B145D3B}"/>
              </a:ext>
            </a:extLst>
          </p:cNvPr>
          <p:cNvGrpSpPr/>
          <p:nvPr/>
        </p:nvGrpSpPr>
        <p:grpSpPr>
          <a:xfrm>
            <a:off x="655329" y="4729162"/>
            <a:ext cx="12491485" cy="2041472"/>
            <a:chOff x="740827" y="3651809"/>
            <a:chExt cx="12491485" cy="204147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A56AF26-522A-0E49-87AF-CC90BA4A26F8}"/>
                </a:ext>
              </a:extLst>
            </p:cNvPr>
            <p:cNvSpPr txBox="1"/>
            <p:nvPr/>
          </p:nvSpPr>
          <p:spPr>
            <a:xfrm>
              <a:off x="740827" y="4053294"/>
              <a:ext cx="12491485" cy="124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500" b="1" dirty="0">
                  <a:solidFill>
                    <a:srgbClr val="494D53"/>
                  </a:solidFill>
                </a:rPr>
                <a:t>mutate</a:t>
              </a:r>
              <a:r>
                <a:rPr lang="en-CH" sz="7500" b="1" dirty="0">
                  <a:solidFill>
                    <a:srgbClr val="494D53"/>
                  </a:solidFill>
                </a:rPr>
                <a:t>(if_else( 				   ))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17F9CE4-8687-0146-B527-C770F2626B2C}"/>
                </a:ext>
              </a:extLst>
            </p:cNvPr>
            <p:cNvSpPr/>
            <p:nvPr/>
          </p:nvSpPr>
          <p:spPr>
            <a:xfrm flipH="1">
              <a:off x="7070865" y="4449429"/>
              <a:ext cx="610951" cy="591174"/>
            </a:xfrm>
            <a:prstGeom prst="rect">
              <a:avLst/>
            </a:prstGeom>
            <a:solidFill>
              <a:srgbClr val="FF6A14"/>
            </a:solidFill>
            <a:ln w="57150">
              <a:solidFill>
                <a:srgbClr val="FF6A1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BBD9E02-34B4-FB4C-B0BB-AB4C26F83195}"/>
                </a:ext>
              </a:extLst>
            </p:cNvPr>
            <p:cNvSpPr/>
            <p:nvPr/>
          </p:nvSpPr>
          <p:spPr>
            <a:xfrm flipH="1">
              <a:off x="8546512" y="4448442"/>
              <a:ext cx="610951" cy="59117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F2D93A0-85ED-1D4D-9041-5A38A56279D9}"/>
                </a:ext>
              </a:extLst>
            </p:cNvPr>
            <p:cNvSpPr/>
            <p:nvPr/>
          </p:nvSpPr>
          <p:spPr>
            <a:xfrm flipH="1">
              <a:off x="9881679" y="4448442"/>
              <a:ext cx="610951" cy="59117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5715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747886E-16CB-E24B-A8EC-0AC9842050A8}"/>
                </a:ext>
              </a:extLst>
            </p:cNvPr>
            <p:cNvSpPr txBox="1"/>
            <p:nvPr/>
          </p:nvSpPr>
          <p:spPr>
            <a:xfrm>
              <a:off x="9223975" y="3677345"/>
              <a:ext cx="890279" cy="2015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500" b="1" dirty="0">
                  <a:solidFill>
                    <a:srgbClr val="494D53"/>
                  </a:solidFill>
                </a:rPr>
                <a:t>,</a:t>
              </a:r>
              <a:endParaRPr lang="en-CH" sz="12500" b="1" dirty="0">
                <a:solidFill>
                  <a:srgbClr val="494D53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B56CF57-9230-4349-B012-AD5332470616}"/>
                </a:ext>
              </a:extLst>
            </p:cNvPr>
            <p:cNvSpPr txBox="1"/>
            <p:nvPr/>
          </p:nvSpPr>
          <p:spPr>
            <a:xfrm>
              <a:off x="7760647" y="3651809"/>
              <a:ext cx="890279" cy="2015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500" b="1" dirty="0">
                  <a:solidFill>
                    <a:srgbClr val="494D53"/>
                  </a:solidFill>
                </a:rPr>
                <a:t>,</a:t>
              </a:r>
              <a:endParaRPr lang="en-CH" sz="12500" b="1" dirty="0">
                <a:solidFill>
                  <a:srgbClr val="494D53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F752CDB-F608-3141-BBAF-CFE1AF2B6673}"/>
              </a:ext>
            </a:extLst>
          </p:cNvPr>
          <p:cNvGrpSpPr/>
          <p:nvPr/>
        </p:nvGrpSpPr>
        <p:grpSpPr>
          <a:xfrm>
            <a:off x="2445706" y="480858"/>
            <a:ext cx="9079322" cy="4553186"/>
            <a:chOff x="3523325" y="316061"/>
            <a:chExt cx="7806664" cy="362902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7D7D935-6A3E-1249-B9D6-1BD581379939}"/>
                </a:ext>
              </a:extLst>
            </p:cNvPr>
            <p:cNvGrpSpPr/>
            <p:nvPr/>
          </p:nvGrpSpPr>
          <p:grpSpPr>
            <a:xfrm>
              <a:off x="3523325" y="316061"/>
              <a:ext cx="7806664" cy="3629025"/>
              <a:chOff x="3480462" y="334331"/>
              <a:chExt cx="7806664" cy="3629025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8FC10E65-42EE-7648-BEB1-DB53A1998028}"/>
                  </a:ext>
                </a:extLst>
              </p:cNvPr>
              <p:cNvGrpSpPr/>
              <p:nvPr/>
            </p:nvGrpSpPr>
            <p:grpSpPr>
              <a:xfrm>
                <a:off x="3480462" y="334331"/>
                <a:ext cx="7806664" cy="3629025"/>
                <a:chOff x="922999" y="257176"/>
                <a:chExt cx="10228434" cy="4606029"/>
              </a:xfrm>
            </p:grpSpPr>
            <p:grpSp>
              <p:nvGrpSpPr>
                <p:cNvPr id="6" name="Group 5">
                  <a:extLst>
                    <a:ext uri="{FF2B5EF4-FFF2-40B4-BE49-F238E27FC236}">
                      <a16:creationId xmlns:a16="http://schemas.microsoft.com/office/drawing/2014/main" id="{5349EC2D-E53F-524C-BA49-5E0EFDB2AFFD}"/>
                    </a:ext>
                  </a:extLst>
                </p:cNvPr>
                <p:cNvGrpSpPr/>
                <p:nvPr/>
              </p:nvGrpSpPr>
              <p:grpSpPr>
                <a:xfrm flipH="1">
                  <a:off x="922999" y="257176"/>
                  <a:ext cx="3866202" cy="4594531"/>
                  <a:chOff x="479254" y="457199"/>
                  <a:chExt cx="3866202" cy="4594531"/>
                </a:xfrm>
              </p:grpSpPr>
              <p:pic>
                <p:nvPicPr>
                  <p:cNvPr id="5" name="Picture 4">
                    <a:extLst>
                      <a:ext uri="{FF2B5EF4-FFF2-40B4-BE49-F238E27FC236}">
                        <a16:creationId xmlns:a16="http://schemas.microsoft.com/office/drawing/2014/main" id="{C4BFE46A-356E-AB4F-9AC6-B6927B2DFFC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1860" t="8524" r="4936" b="8524"/>
                  <a:stretch/>
                </p:blipFill>
                <p:spPr>
                  <a:xfrm>
                    <a:off x="479255" y="457199"/>
                    <a:ext cx="3866201" cy="3683733"/>
                  </a:xfrm>
                  <a:prstGeom prst="rect">
                    <a:avLst/>
                  </a:prstGeom>
                </p:spPr>
              </p:pic>
              <p:sp>
                <p:nvSpPr>
                  <p:cNvPr id="2" name="Rectangle 1">
                    <a:extLst>
                      <a:ext uri="{FF2B5EF4-FFF2-40B4-BE49-F238E27FC236}">
                        <a16:creationId xmlns:a16="http://schemas.microsoft.com/office/drawing/2014/main" id="{B469B3BF-8154-6545-AA11-4C5184A4BADB}"/>
                      </a:ext>
                    </a:extLst>
                  </p:cNvPr>
                  <p:cNvSpPr/>
                  <p:nvPr/>
                </p:nvSpPr>
                <p:spPr>
                  <a:xfrm>
                    <a:off x="3446305" y="1482910"/>
                    <a:ext cx="800479" cy="750329"/>
                  </a:xfrm>
                  <a:prstGeom prst="rect">
                    <a:avLst/>
                  </a:prstGeom>
                  <a:solidFill>
                    <a:srgbClr val="8EFDBB"/>
                  </a:solidFill>
                  <a:ln w="57150">
                    <a:solidFill>
                      <a:srgbClr val="8EFDB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pic>
                <p:nvPicPr>
                  <p:cNvPr id="7" name="Picture 6">
                    <a:extLst>
                      <a:ext uri="{FF2B5EF4-FFF2-40B4-BE49-F238E27FC236}">
                        <a16:creationId xmlns:a16="http://schemas.microsoft.com/office/drawing/2014/main" id="{2670785E-A360-1A43-BC75-728D404617F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84304" t="8524" r="4936" b="8524"/>
                  <a:stretch/>
                </p:blipFill>
                <p:spPr>
                  <a:xfrm>
                    <a:off x="1504876" y="457199"/>
                    <a:ext cx="962875" cy="3683733"/>
                  </a:xfrm>
                  <a:prstGeom prst="rect">
                    <a:avLst/>
                  </a:prstGeom>
                </p:spPr>
              </p:pic>
              <p:sp>
                <p:nvSpPr>
                  <p:cNvPr id="8" name="Rectangle 7">
                    <a:extLst>
                      <a:ext uri="{FF2B5EF4-FFF2-40B4-BE49-F238E27FC236}">
                        <a16:creationId xmlns:a16="http://schemas.microsoft.com/office/drawing/2014/main" id="{1E79E636-CCDF-964C-920C-85362D1D66E6}"/>
                      </a:ext>
                    </a:extLst>
                  </p:cNvPr>
                  <p:cNvSpPr/>
                  <p:nvPr/>
                </p:nvSpPr>
                <p:spPr>
                  <a:xfrm>
                    <a:off x="1555240" y="3277140"/>
                    <a:ext cx="800479" cy="750329"/>
                  </a:xfrm>
                  <a:prstGeom prst="rect">
                    <a:avLst/>
                  </a:prstGeom>
                  <a:solidFill>
                    <a:srgbClr val="FFCD22"/>
                  </a:solidFill>
                  <a:ln w="57150">
                    <a:solidFill>
                      <a:srgbClr val="FFCD2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pic>
                <p:nvPicPr>
                  <p:cNvPr id="18" name="Picture 17">
                    <a:extLst>
                      <a:ext uri="{FF2B5EF4-FFF2-40B4-BE49-F238E27FC236}">
                        <a16:creationId xmlns:a16="http://schemas.microsoft.com/office/drawing/2014/main" id="{5DCDC334-1B30-4344-B24C-A399FE4B2A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1860" t="69117" r="4936" b="8524"/>
                  <a:stretch/>
                </p:blipFill>
                <p:spPr>
                  <a:xfrm>
                    <a:off x="479254" y="4058811"/>
                    <a:ext cx="3866201" cy="992919"/>
                  </a:xfrm>
                  <a:prstGeom prst="rect">
                    <a:avLst/>
                  </a:prstGeom>
                </p:spPr>
              </p:pic>
              <p:sp>
                <p:nvSpPr>
                  <p:cNvPr id="23" name="Rectangle 22">
                    <a:extLst>
                      <a:ext uri="{FF2B5EF4-FFF2-40B4-BE49-F238E27FC236}">
                        <a16:creationId xmlns:a16="http://schemas.microsoft.com/office/drawing/2014/main" id="{88218DBB-346F-7442-9910-01521BCCB826}"/>
                      </a:ext>
                    </a:extLst>
                  </p:cNvPr>
                  <p:cNvSpPr/>
                  <p:nvPr/>
                </p:nvSpPr>
                <p:spPr>
                  <a:xfrm>
                    <a:off x="1555240" y="2392159"/>
                    <a:ext cx="800479" cy="750329"/>
                  </a:xfrm>
                  <a:prstGeom prst="rect">
                    <a:avLst/>
                  </a:prstGeom>
                  <a:solidFill>
                    <a:srgbClr val="FFCD22"/>
                  </a:solidFill>
                  <a:ln w="57150">
                    <a:solidFill>
                      <a:srgbClr val="FFCD2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4" name="Rectangle 23">
                    <a:extLst>
                      <a:ext uri="{FF2B5EF4-FFF2-40B4-BE49-F238E27FC236}">
                        <a16:creationId xmlns:a16="http://schemas.microsoft.com/office/drawing/2014/main" id="{2214C1BD-466D-014D-B33E-C82BC963BBFA}"/>
                      </a:ext>
                    </a:extLst>
                  </p:cNvPr>
                  <p:cNvSpPr/>
                  <p:nvPr/>
                </p:nvSpPr>
                <p:spPr>
                  <a:xfrm>
                    <a:off x="3446304" y="2392158"/>
                    <a:ext cx="800479" cy="750329"/>
                  </a:xfrm>
                  <a:prstGeom prst="rect">
                    <a:avLst/>
                  </a:prstGeom>
                  <a:solidFill>
                    <a:srgbClr val="8EFDBB"/>
                  </a:solidFill>
                  <a:ln w="57150">
                    <a:solidFill>
                      <a:srgbClr val="8EFDB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FA29AC0B-01B4-CC49-AC07-EA3681566B2B}"/>
                      </a:ext>
                    </a:extLst>
                  </p:cNvPr>
                  <p:cNvSpPr/>
                  <p:nvPr/>
                </p:nvSpPr>
                <p:spPr>
                  <a:xfrm>
                    <a:off x="3427409" y="4201221"/>
                    <a:ext cx="800479" cy="750329"/>
                  </a:xfrm>
                  <a:prstGeom prst="rect">
                    <a:avLst/>
                  </a:prstGeom>
                  <a:solidFill>
                    <a:srgbClr val="CA0073"/>
                  </a:solidFill>
                  <a:ln w="57150">
                    <a:solidFill>
                      <a:srgbClr val="CA007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AC623995-0CFF-AD42-B5DD-0F7D5FF191B2}"/>
                      </a:ext>
                    </a:extLst>
                  </p:cNvPr>
                  <p:cNvSpPr/>
                  <p:nvPr/>
                </p:nvSpPr>
                <p:spPr>
                  <a:xfrm>
                    <a:off x="1553838" y="4201220"/>
                    <a:ext cx="800479" cy="750329"/>
                  </a:xfrm>
                  <a:prstGeom prst="rect">
                    <a:avLst/>
                  </a:prstGeom>
                  <a:solidFill>
                    <a:srgbClr val="FF6A14"/>
                  </a:solidFill>
                  <a:ln w="57150">
                    <a:solidFill>
                      <a:srgbClr val="FF6A14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</p:grpSp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598017AD-C618-0242-92FA-30A0B1BDE6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38372" t="8524" r="47352" b="8524"/>
                <a:stretch/>
              </p:blipFill>
              <p:spPr>
                <a:xfrm>
                  <a:off x="4878004" y="1163983"/>
                  <a:ext cx="1277524" cy="3683733"/>
                </a:xfrm>
                <a:prstGeom prst="rect">
                  <a:avLst/>
                </a:prstGeom>
              </p:spPr>
            </p:pic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E8ADAA9E-6841-F049-BDA6-0DF8463C42EE}"/>
                    </a:ext>
                  </a:extLst>
                </p:cNvPr>
                <p:cNvGrpSpPr/>
                <p:nvPr/>
              </p:nvGrpSpPr>
              <p:grpSpPr>
                <a:xfrm>
                  <a:off x="10137020" y="278291"/>
                  <a:ext cx="1014413" cy="4473235"/>
                  <a:chOff x="8458200" y="457199"/>
                  <a:chExt cx="1014413" cy="4473235"/>
                </a:xfrm>
              </p:grpSpPr>
              <p:pic>
                <p:nvPicPr>
                  <p:cNvPr id="22" name="Picture 21">
                    <a:extLst>
                      <a:ext uri="{FF2B5EF4-FFF2-40B4-BE49-F238E27FC236}">
                        <a16:creationId xmlns:a16="http://schemas.microsoft.com/office/drawing/2014/main" id="{286B5FF8-4D6A-1A46-A535-6DC1E497CCF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83728" t="8524" r="4936" b="8524"/>
                  <a:stretch/>
                </p:blipFill>
                <p:spPr>
                  <a:xfrm>
                    <a:off x="8458200" y="457199"/>
                    <a:ext cx="1014413" cy="3683733"/>
                  </a:xfrm>
                  <a:prstGeom prst="rect">
                    <a:avLst/>
                  </a:prstGeom>
                </p:spPr>
              </p:pic>
              <p:sp>
                <p:nvSpPr>
                  <p:cNvPr id="21" name="Rectangle 20">
                    <a:extLst>
                      <a:ext uri="{FF2B5EF4-FFF2-40B4-BE49-F238E27FC236}">
                        <a16:creationId xmlns:a16="http://schemas.microsoft.com/office/drawing/2014/main" id="{8EB6852A-EEFD-3A4F-BF74-04781EF2C027}"/>
                      </a:ext>
                    </a:extLst>
                  </p:cNvPr>
                  <p:cNvSpPr/>
                  <p:nvPr/>
                </p:nvSpPr>
                <p:spPr>
                  <a:xfrm>
                    <a:off x="8570756" y="3292548"/>
                    <a:ext cx="800479" cy="750330"/>
                  </a:xfrm>
                  <a:prstGeom prst="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 w="57150"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5" name="Rectangle 24">
                    <a:extLst>
                      <a:ext uri="{FF2B5EF4-FFF2-40B4-BE49-F238E27FC236}">
                        <a16:creationId xmlns:a16="http://schemas.microsoft.com/office/drawing/2014/main" id="{133C2764-1FC0-AC4F-90CE-397F74413F74}"/>
                      </a:ext>
                    </a:extLst>
                  </p:cNvPr>
                  <p:cNvSpPr/>
                  <p:nvPr/>
                </p:nvSpPr>
                <p:spPr>
                  <a:xfrm>
                    <a:off x="8564345" y="2392157"/>
                    <a:ext cx="800479" cy="750329"/>
                  </a:xfrm>
                  <a:prstGeom prst="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 w="57150"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D9D0EEDC-DFAF-1742-80B1-AED90DB084A4}"/>
                      </a:ext>
                    </a:extLst>
                  </p:cNvPr>
                  <p:cNvSpPr/>
                  <p:nvPr/>
                </p:nvSpPr>
                <p:spPr>
                  <a:xfrm>
                    <a:off x="8570756" y="4180105"/>
                    <a:ext cx="800479" cy="750329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57150"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5CA8D7D5-F458-184E-B819-EFB3D01A764E}"/>
                    </a:ext>
                  </a:extLst>
                </p:cNvPr>
                <p:cNvGrpSpPr/>
                <p:nvPr/>
              </p:nvGrpSpPr>
              <p:grpSpPr>
                <a:xfrm flipH="1">
                  <a:off x="7312973" y="268674"/>
                  <a:ext cx="2914827" cy="4594531"/>
                  <a:chOff x="479256" y="457199"/>
                  <a:chExt cx="2914827" cy="4594531"/>
                </a:xfrm>
              </p:grpSpPr>
              <p:pic>
                <p:nvPicPr>
                  <p:cNvPr id="31" name="Picture 30">
                    <a:extLst>
                      <a:ext uri="{FF2B5EF4-FFF2-40B4-BE49-F238E27FC236}">
                        <a16:creationId xmlns:a16="http://schemas.microsoft.com/office/drawing/2014/main" id="{08840604-1726-E043-8DBD-C44A27FB14F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alphaModFix amt="50000"/>
                  </a:blip>
                  <a:srcRect l="51860" t="8524" r="15568" b="8524"/>
                  <a:stretch/>
                </p:blipFill>
                <p:spPr>
                  <a:xfrm>
                    <a:off x="479257" y="457199"/>
                    <a:ext cx="2914826" cy="3683733"/>
                  </a:xfrm>
                  <a:prstGeom prst="rect">
                    <a:avLst/>
                  </a:prstGeom>
                </p:spPr>
              </p:pic>
              <p:pic>
                <p:nvPicPr>
                  <p:cNvPr id="33" name="Picture 32">
                    <a:extLst>
                      <a:ext uri="{FF2B5EF4-FFF2-40B4-BE49-F238E27FC236}">
                        <a16:creationId xmlns:a16="http://schemas.microsoft.com/office/drawing/2014/main" id="{0491EBE1-E4F6-0C48-B4D0-92082B450F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alphaModFix amt="50000"/>
                  </a:blip>
                  <a:srcRect l="84304" t="8524" r="4936" b="8524"/>
                  <a:stretch/>
                </p:blipFill>
                <p:spPr>
                  <a:xfrm>
                    <a:off x="1504876" y="457199"/>
                    <a:ext cx="962875" cy="3683733"/>
                  </a:xfrm>
                  <a:prstGeom prst="rect">
                    <a:avLst/>
                  </a:prstGeom>
                </p:spPr>
              </p:pic>
              <p:sp>
                <p:nvSpPr>
                  <p:cNvPr id="34" name="Rectangle 33">
                    <a:extLst>
                      <a:ext uri="{FF2B5EF4-FFF2-40B4-BE49-F238E27FC236}">
                        <a16:creationId xmlns:a16="http://schemas.microsoft.com/office/drawing/2014/main" id="{707CA5A0-05FE-A244-B385-AB2597EF2EE9}"/>
                      </a:ext>
                    </a:extLst>
                  </p:cNvPr>
                  <p:cNvSpPr/>
                  <p:nvPr/>
                </p:nvSpPr>
                <p:spPr>
                  <a:xfrm>
                    <a:off x="1555241" y="3295823"/>
                    <a:ext cx="800479" cy="750329"/>
                  </a:xfrm>
                  <a:prstGeom prst="rect">
                    <a:avLst/>
                  </a:prstGeom>
                  <a:solidFill>
                    <a:srgbClr val="FFCD22">
                      <a:alpha val="70000"/>
                    </a:srgbClr>
                  </a:solidFill>
                  <a:ln w="57150">
                    <a:solidFill>
                      <a:srgbClr val="FFCD22">
                        <a:alpha val="7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pic>
                <p:nvPicPr>
                  <p:cNvPr id="35" name="Picture 34">
                    <a:extLst>
                      <a:ext uri="{FF2B5EF4-FFF2-40B4-BE49-F238E27FC236}">
                        <a16:creationId xmlns:a16="http://schemas.microsoft.com/office/drawing/2014/main" id="{702832DC-E7C9-7449-9160-0D60519D33D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alphaModFix amt="50000"/>
                  </a:blip>
                  <a:srcRect l="51860" t="69117" r="15906" b="8524"/>
                  <a:stretch/>
                </p:blipFill>
                <p:spPr>
                  <a:xfrm>
                    <a:off x="479256" y="4058811"/>
                    <a:ext cx="2884510" cy="992919"/>
                  </a:xfrm>
                  <a:prstGeom prst="rect">
                    <a:avLst/>
                  </a:prstGeom>
                </p:spPr>
              </p:pic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8C5F557A-9A58-2C4A-9809-D0D7AF95F29D}"/>
                      </a:ext>
                    </a:extLst>
                  </p:cNvPr>
                  <p:cNvSpPr/>
                  <p:nvPr/>
                </p:nvSpPr>
                <p:spPr>
                  <a:xfrm>
                    <a:off x="1555240" y="2392159"/>
                    <a:ext cx="800479" cy="750329"/>
                  </a:xfrm>
                  <a:prstGeom prst="rect">
                    <a:avLst/>
                  </a:prstGeom>
                  <a:solidFill>
                    <a:srgbClr val="FFCD22">
                      <a:alpha val="70000"/>
                    </a:srgbClr>
                  </a:solidFill>
                  <a:ln w="57150">
                    <a:solidFill>
                      <a:srgbClr val="FFCD22">
                        <a:alpha val="7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9FBE26E5-D570-BC42-A109-17BBA3063490}"/>
                      </a:ext>
                    </a:extLst>
                  </p:cNvPr>
                  <p:cNvSpPr/>
                  <p:nvPr/>
                </p:nvSpPr>
                <p:spPr>
                  <a:xfrm>
                    <a:off x="1553838" y="4201220"/>
                    <a:ext cx="800479" cy="750329"/>
                  </a:xfrm>
                  <a:prstGeom prst="rect">
                    <a:avLst/>
                  </a:prstGeom>
                  <a:solidFill>
                    <a:srgbClr val="FF6A14">
                      <a:alpha val="70000"/>
                    </a:srgbClr>
                  </a:solidFill>
                  <a:ln w="57150">
                    <a:solidFill>
                      <a:srgbClr val="FF6A14">
                        <a:alpha val="5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</p:grpSp>
          </p:grpSp>
          <p:pic>
            <p:nvPicPr>
              <p:cNvPr id="47" name="Picture 46">
                <a:extLst>
                  <a:ext uri="{FF2B5EF4-FFF2-40B4-BE49-F238E27FC236}">
                    <a16:creationId xmlns:a16="http://schemas.microsoft.com/office/drawing/2014/main" id="{38F7E2BF-9C2A-5849-8E80-CD08F3E77F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2940" t="8524" r="37380" b="8524"/>
              <a:stretch/>
            </p:blipFill>
            <p:spPr>
              <a:xfrm flipH="1">
                <a:off x="3531617" y="343389"/>
                <a:ext cx="661119" cy="2902361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95432261-1506-1E45-A562-1F5BEEF037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2940" t="70596" r="37380" b="8524"/>
              <a:stretch/>
            </p:blipFill>
            <p:spPr>
              <a:xfrm flipH="1">
                <a:off x="3544976" y="3210464"/>
                <a:ext cx="661118" cy="730544"/>
              </a:xfrm>
              <a:prstGeom prst="rect">
                <a:avLst/>
              </a:prstGeom>
            </p:spPr>
          </p:pic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0EB695DC-CE0C-B442-B228-D4DD5FBF8CE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 amt="50000"/>
              </a:blip>
              <a:srcRect l="52940" t="8524" r="37380" b="8524"/>
              <a:stretch/>
            </p:blipFill>
            <p:spPr>
              <a:xfrm flipH="1">
                <a:off x="7690395" y="341907"/>
                <a:ext cx="661119" cy="2902361"/>
              </a:xfrm>
              <a:prstGeom prst="rect">
                <a:avLst/>
              </a:prstGeom>
            </p:spPr>
          </p:pic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B64D2738-10AF-4A41-8033-AD8364D1BA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 amt="50000"/>
              </a:blip>
              <a:srcRect l="52940" t="70596" r="37380" b="8524"/>
              <a:stretch/>
            </p:blipFill>
            <p:spPr>
              <a:xfrm flipH="1">
                <a:off x="7681816" y="3214506"/>
                <a:ext cx="661118" cy="730544"/>
              </a:xfrm>
              <a:prstGeom prst="rect">
                <a:avLst/>
              </a:prstGeom>
            </p:spPr>
          </p:pic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4893E015-490D-A243-9E31-C6A5B8B66ADA}"/>
                  </a:ext>
                </a:extLst>
              </p:cNvPr>
              <p:cNvSpPr/>
              <p:nvPr/>
            </p:nvSpPr>
            <p:spPr>
              <a:xfrm flipH="1">
                <a:off x="4995536" y="1151663"/>
                <a:ext cx="610951" cy="591174"/>
              </a:xfrm>
              <a:prstGeom prst="rect">
                <a:avLst/>
              </a:prstGeom>
              <a:solidFill>
                <a:srgbClr val="FF6A14"/>
              </a:solidFill>
              <a:ln w="57150">
                <a:solidFill>
                  <a:srgbClr val="FF6A1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E93B4399-C16D-EC4C-A31D-9E29D6137C38}"/>
                  </a:ext>
                </a:extLst>
              </p:cNvPr>
              <p:cNvSpPr/>
              <p:nvPr/>
            </p:nvSpPr>
            <p:spPr>
              <a:xfrm>
                <a:off x="10598166" y="1166088"/>
                <a:ext cx="610951" cy="59117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EB2BA11-2EC9-3048-A472-5F68FEBBECE9}"/>
                </a:ext>
              </a:extLst>
            </p:cNvPr>
            <p:cNvSpPr/>
            <p:nvPr/>
          </p:nvSpPr>
          <p:spPr>
            <a:xfrm flipH="1">
              <a:off x="9192145" y="1130691"/>
              <a:ext cx="610951" cy="591174"/>
            </a:xfrm>
            <a:prstGeom prst="rect">
              <a:avLst/>
            </a:prstGeom>
            <a:solidFill>
              <a:srgbClr val="FF6A14">
                <a:alpha val="70000"/>
              </a:srgbClr>
            </a:solidFill>
            <a:ln w="57150">
              <a:solidFill>
                <a:srgbClr val="FF6A1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</p:spTree>
    <p:extLst>
      <p:ext uri="{BB962C8B-B14F-4D97-AF65-F5344CB8AC3E}">
        <p14:creationId xmlns:p14="http://schemas.microsoft.com/office/powerpoint/2010/main" val="3590085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4C3F258B-75EE-774B-98E6-01153464F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69" y="154600"/>
            <a:ext cx="1718870" cy="208167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AD2CD46-31AC-4847-AAD6-02051B145D3B}"/>
              </a:ext>
            </a:extLst>
          </p:cNvPr>
          <p:cNvGrpSpPr/>
          <p:nvPr/>
        </p:nvGrpSpPr>
        <p:grpSpPr>
          <a:xfrm>
            <a:off x="6519433" y="-466357"/>
            <a:ext cx="8737635" cy="1106842"/>
            <a:chOff x="740827" y="3220401"/>
            <a:chExt cx="12491485" cy="193712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A56AF26-522A-0E49-87AF-CC90BA4A26F8}"/>
                </a:ext>
              </a:extLst>
            </p:cNvPr>
            <p:cNvSpPr txBox="1"/>
            <p:nvPr/>
          </p:nvSpPr>
          <p:spPr>
            <a:xfrm>
              <a:off x="740827" y="4053292"/>
              <a:ext cx="12491485" cy="1104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>
                  <a:solidFill>
                    <a:srgbClr val="494D53"/>
                  </a:solidFill>
                </a:rPr>
                <a:t>mutate</a:t>
              </a:r>
              <a:r>
                <a:rPr lang="en-CH" sz="3500" b="1" dirty="0">
                  <a:solidFill>
                    <a:srgbClr val="494D53"/>
                  </a:solidFill>
                </a:rPr>
                <a:t>(if_else( 		       ))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17F9CE4-8687-0146-B527-C770F2626B2C}"/>
                </a:ext>
              </a:extLst>
            </p:cNvPr>
            <p:cNvSpPr/>
            <p:nvPr/>
          </p:nvSpPr>
          <p:spPr>
            <a:xfrm flipH="1">
              <a:off x="5090110" y="4460878"/>
              <a:ext cx="348219" cy="395843"/>
            </a:xfrm>
            <a:prstGeom prst="rect">
              <a:avLst/>
            </a:prstGeom>
            <a:solidFill>
              <a:srgbClr val="FF6A14"/>
            </a:solidFill>
            <a:ln w="57150">
              <a:solidFill>
                <a:srgbClr val="FF6A1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BBD9E02-34B4-FB4C-B0BB-AB4C26F83195}"/>
                </a:ext>
              </a:extLst>
            </p:cNvPr>
            <p:cNvSpPr/>
            <p:nvPr/>
          </p:nvSpPr>
          <p:spPr>
            <a:xfrm flipH="1">
              <a:off x="6502839" y="4441012"/>
              <a:ext cx="348219" cy="39584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F2D93A0-85ED-1D4D-9041-5A38A56279D9}"/>
                </a:ext>
              </a:extLst>
            </p:cNvPr>
            <p:cNvSpPr/>
            <p:nvPr/>
          </p:nvSpPr>
          <p:spPr>
            <a:xfrm flipH="1">
              <a:off x="7813013" y="4440575"/>
              <a:ext cx="348219" cy="39584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5715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747886E-16CB-E24B-A8EC-0AC9842050A8}"/>
                </a:ext>
              </a:extLst>
            </p:cNvPr>
            <p:cNvSpPr txBox="1"/>
            <p:nvPr/>
          </p:nvSpPr>
          <p:spPr>
            <a:xfrm>
              <a:off x="7019653" y="3220401"/>
              <a:ext cx="890279" cy="1937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b="1" dirty="0">
                  <a:solidFill>
                    <a:srgbClr val="494D53"/>
                  </a:solidFill>
                </a:rPr>
                <a:t>,</a:t>
              </a:r>
              <a:endParaRPr lang="en-CH" sz="8000" b="1" dirty="0">
                <a:solidFill>
                  <a:srgbClr val="494D53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B56CF57-9230-4349-B012-AD5332470616}"/>
                </a:ext>
              </a:extLst>
            </p:cNvPr>
            <p:cNvSpPr txBox="1"/>
            <p:nvPr/>
          </p:nvSpPr>
          <p:spPr>
            <a:xfrm>
              <a:off x="5612560" y="3220401"/>
              <a:ext cx="890279" cy="1937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b="1" dirty="0">
                  <a:solidFill>
                    <a:srgbClr val="494D53"/>
                  </a:solidFill>
                </a:rPr>
                <a:t>,</a:t>
              </a:r>
              <a:endParaRPr lang="en-CH" sz="8000" b="1" dirty="0">
                <a:solidFill>
                  <a:srgbClr val="494D53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F752CDB-F608-3141-BBAF-CFE1AF2B6673}"/>
              </a:ext>
            </a:extLst>
          </p:cNvPr>
          <p:cNvGrpSpPr/>
          <p:nvPr/>
        </p:nvGrpSpPr>
        <p:grpSpPr>
          <a:xfrm>
            <a:off x="3449252" y="742498"/>
            <a:ext cx="6350870" cy="2606622"/>
            <a:chOff x="3523325" y="309079"/>
            <a:chExt cx="7806664" cy="363600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7D7D935-6A3E-1249-B9D6-1BD581379939}"/>
                </a:ext>
              </a:extLst>
            </p:cNvPr>
            <p:cNvGrpSpPr/>
            <p:nvPr/>
          </p:nvGrpSpPr>
          <p:grpSpPr>
            <a:xfrm>
              <a:off x="3523325" y="309079"/>
              <a:ext cx="7806664" cy="3636007"/>
              <a:chOff x="3480462" y="327349"/>
              <a:chExt cx="7806664" cy="3636007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8FC10E65-42EE-7648-BEB1-DB53A1998028}"/>
                  </a:ext>
                </a:extLst>
              </p:cNvPr>
              <p:cNvGrpSpPr/>
              <p:nvPr/>
            </p:nvGrpSpPr>
            <p:grpSpPr>
              <a:xfrm>
                <a:off x="3480462" y="334331"/>
                <a:ext cx="7806664" cy="3629025"/>
                <a:chOff x="922999" y="257176"/>
                <a:chExt cx="10228434" cy="4606029"/>
              </a:xfrm>
            </p:grpSpPr>
            <p:grpSp>
              <p:nvGrpSpPr>
                <p:cNvPr id="6" name="Group 5">
                  <a:extLst>
                    <a:ext uri="{FF2B5EF4-FFF2-40B4-BE49-F238E27FC236}">
                      <a16:creationId xmlns:a16="http://schemas.microsoft.com/office/drawing/2014/main" id="{5349EC2D-E53F-524C-BA49-5E0EFDB2AFFD}"/>
                    </a:ext>
                  </a:extLst>
                </p:cNvPr>
                <p:cNvGrpSpPr/>
                <p:nvPr/>
              </p:nvGrpSpPr>
              <p:grpSpPr>
                <a:xfrm flipH="1">
                  <a:off x="922999" y="257176"/>
                  <a:ext cx="3866202" cy="4594531"/>
                  <a:chOff x="479254" y="457199"/>
                  <a:chExt cx="3866202" cy="4594531"/>
                </a:xfrm>
              </p:grpSpPr>
              <p:pic>
                <p:nvPicPr>
                  <p:cNvPr id="5" name="Picture 4">
                    <a:extLst>
                      <a:ext uri="{FF2B5EF4-FFF2-40B4-BE49-F238E27FC236}">
                        <a16:creationId xmlns:a16="http://schemas.microsoft.com/office/drawing/2014/main" id="{C4BFE46A-356E-AB4F-9AC6-B6927B2DFFC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1860" t="8524" r="4936" b="8524"/>
                  <a:stretch/>
                </p:blipFill>
                <p:spPr>
                  <a:xfrm>
                    <a:off x="479255" y="457199"/>
                    <a:ext cx="3866201" cy="3683733"/>
                  </a:xfrm>
                  <a:prstGeom prst="rect">
                    <a:avLst/>
                  </a:prstGeom>
                </p:spPr>
              </p:pic>
              <p:pic>
                <p:nvPicPr>
                  <p:cNvPr id="7" name="Picture 6">
                    <a:extLst>
                      <a:ext uri="{FF2B5EF4-FFF2-40B4-BE49-F238E27FC236}">
                        <a16:creationId xmlns:a16="http://schemas.microsoft.com/office/drawing/2014/main" id="{2670785E-A360-1A43-BC75-728D404617F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84304" t="8524" r="4936" b="8524"/>
                  <a:stretch/>
                </p:blipFill>
                <p:spPr>
                  <a:xfrm>
                    <a:off x="1504876" y="457199"/>
                    <a:ext cx="962875" cy="3683733"/>
                  </a:xfrm>
                  <a:prstGeom prst="rect">
                    <a:avLst/>
                  </a:prstGeom>
                </p:spPr>
              </p:pic>
              <p:sp>
                <p:nvSpPr>
                  <p:cNvPr id="8" name="Rectangle 7">
                    <a:extLst>
                      <a:ext uri="{FF2B5EF4-FFF2-40B4-BE49-F238E27FC236}">
                        <a16:creationId xmlns:a16="http://schemas.microsoft.com/office/drawing/2014/main" id="{1E79E636-CCDF-964C-920C-85362D1D66E6}"/>
                      </a:ext>
                    </a:extLst>
                  </p:cNvPr>
                  <p:cNvSpPr/>
                  <p:nvPr/>
                </p:nvSpPr>
                <p:spPr>
                  <a:xfrm>
                    <a:off x="1555240" y="3277140"/>
                    <a:ext cx="800479" cy="750329"/>
                  </a:xfrm>
                  <a:prstGeom prst="rect">
                    <a:avLst/>
                  </a:prstGeom>
                  <a:solidFill>
                    <a:srgbClr val="FFCD22"/>
                  </a:solidFill>
                  <a:ln w="57150">
                    <a:solidFill>
                      <a:srgbClr val="FFCD2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pic>
                <p:nvPicPr>
                  <p:cNvPr id="18" name="Picture 17">
                    <a:extLst>
                      <a:ext uri="{FF2B5EF4-FFF2-40B4-BE49-F238E27FC236}">
                        <a16:creationId xmlns:a16="http://schemas.microsoft.com/office/drawing/2014/main" id="{5DCDC334-1B30-4344-B24C-A399FE4B2A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1860" t="69117" r="4936" b="8524"/>
                  <a:stretch/>
                </p:blipFill>
                <p:spPr>
                  <a:xfrm>
                    <a:off x="479254" y="4058811"/>
                    <a:ext cx="3866201" cy="992919"/>
                  </a:xfrm>
                  <a:prstGeom prst="rect">
                    <a:avLst/>
                  </a:prstGeom>
                </p:spPr>
              </p:pic>
              <p:sp>
                <p:nvSpPr>
                  <p:cNvPr id="23" name="Rectangle 22">
                    <a:extLst>
                      <a:ext uri="{FF2B5EF4-FFF2-40B4-BE49-F238E27FC236}">
                        <a16:creationId xmlns:a16="http://schemas.microsoft.com/office/drawing/2014/main" id="{88218DBB-346F-7442-9910-01521BCCB826}"/>
                      </a:ext>
                    </a:extLst>
                  </p:cNvPr>
                  <p:cNvSpPr/>
                  <p:nvPr/>
                </p:nvSpPr>
                <p:spPr>
                  <a:xfrm>
                    <a:off x="1555240" y="2392159"/>
                    <a:ext cx="800479" cy="750329"/>
                  </a:xfrm>
                  <a:prstGeom prst="rect">
                    <a:avLst/>
                  </a:prstGeom>
                  <a:solidFill>
                    <a:srgbClr val="FFCD22"/>
                  </a:solidFill>
                  <a:ln w="57150">
                    <a:solidFill>
                      <a:srgbClr val="FFCD2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AC623995-0CFF-AD42-B5DD-0F7D5FF191B2}"/>
                      </a:ext>
                    </a:extLst>
                  </p:cNvPr>
                  <p:cNvSpPr/>
                  <p:nvPr/>
                </p:nvSpPr>
                <p:spPr>
                  <a:xfrm>
                    <a:off x="1553838" y="4201220"/>
                    <a:ext cx="800479" cy="750329"/>
                  </a:xfrm>
                  <a:prstGeom prst="rect">
                    <a:avLst/>
                  </a:prstGeom>
                  <a:solidFill>
                    <a:srgbClr val="FF6A14"/>
                  </a:solidFill>
                  <a:ln w="57150">
                    <a:solidFill>
                      <a:srgbClr val="FF6A14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</p:grpSp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598017AD-C618-0242-92FA-30A0B1BDE6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38372" t="8524" r="47352" b="8524"/>
                <a:stretch/>
              </p:blipFill>
              <p:spPr>
                <a:xfrm>
                  <a:off x="4878004" y="1163983"/>
                  <a:ext cx="1277524" cy="3683733"/>
                </a:xfrm>
                <a:prstGeom prst="rect">
                  <a:avLst/>
                </a:prstGeom>
              </p:spPr>
            </p:pic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E8ADAA9E-6841-F049-BDA6-0DF8463C42EE}"/>
                    </a:ext>
                  </a:extLst>
                </p:cNvPr>
                <p:cNvGrpSpPr/>
                <p:nvPr/>
              </p:nvGrpSpPr>
              <p:grpSpPr>
                <a:xfrm>
                  <a:off x="10137020" y="278291"/>
                  <a:ext cx="1014413" cy="4473235"/>
                  <a:chOff x="8458200" y="457199"/>
                  <a:chExt cx="1014413" cy="4473235"/>
                </a:xfrm>
              </p:grpSpPr>
              <p:pic>
                <p:nvPicPr>
                  <p:cNvPr id="22" name="Picture 21">
                    <a:extLst>
                      <a:ext uri="{FF2B5EF4-FFF2-40B4-BE49-F238E27FC236}">
                        <a16:creationId xmlns:a16="http://schemas.microsoft.com/office/drawing/2014/main" id="{286B5FF8-4D6A-1A46-A535-6DC1E497CCF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83728" t="8524" r="4936" b="8524"/>
                  <a:stretch/>
                </p:blipFill>
                <p:spPr>
                  <a:xfrm>
                    <a:off x="8458200" y="457199"/>
                    <a:ext cx="1014413" cy="3683733"/>
                  </a:xfrm>
                  <a:prstGeom prst="rect">
                    <a:avLst/>
                  </a:prstGeom>
                </p:spPr>
              </p:pic>
              <p:sp>
                <p:nvSpPr>
                  <p:cNvPr id="21" name="Rectangle 20">
                    <a:extLst>
                      <a:ext uri="{FF2B5EF4-FFF2-40B4-BE49-F238E27FC236}">
                        <a16:creationId xmlns:a16="http://schemas.microsoft.com/office/drawing/2014/main" id="{8EB6852A-EEFD-3A4F-BF74-04781EF2C027}"/>
                      </a:ext>
                    </a:extLst>
                  </p:cNvPr>
                  <p:cNvSpPr/>
                  <p:nvPr/>
                </p:nvSpPr>
                <p:spPr>
                  <a:xfrm>
                    <a:off x="8570756" y="3292548"/>
                    <a:ext cx="800479" cy="750330"/>
                  </a:xfrm>
                  <a:prstGeom prst="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 w="57150"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5" name="Rectangle 24">
                    <a:extLst>
                      <a:ext uri="{FF2B5EF4-FFF2-40B4-BE49-F238E27FC236}">
                        <a16:creationId xmlns:a16="http://schemas.microsoft.com/office/drawing/2014/main" id="{133C2764-1FC0-AC4F-90CE-397F74413F74}"/>
                      </a:ext>
                    </a:extLst>
                  </p:cNvPr>
                  <p:cNvSpPr/>
                  <p:nvPr/>
                </p:nvSpPr>
                <p:spPr>
                  <a:xfrm>
                    <a:off x="8564345" y="2392157"/>
                    <a:ext cx="800479" cy="750329"/>
                  </a:xfrm>
                  <a:prstGeom prst="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 w="57150">
                    <a:solidFill>
                      <a:schemeClr val="accent4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D9D0EEDC-DFAF-1742-80B1-AED90DB084A4}"/>
                      </a:ext>
                    </a:extLst>
                  </p:cNvPr>
                  <p:cNvSpPr/>
                  <p:nvPr/>
                </p:nvSpPr>
                <p:spPr>
                  <a:xfrm>
                    <a:off x="8570756" y="4180105"/>
                    <a:ext cx="800479" cy="750329"/>
                  </a:xfrm>
                  <a:prstGeom prst="rect">
                    <a:avLst/>
                  </a:prstGeom>
                  <a:solidFill>
                    <a:schemeClr val="accent2">
                      <a:lumMod val="75000"/>
                    </a:schemeClr>
                  </a:solidFill>
                  <a:ln w="57150"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5CA8D7D5-F458-184E-B819-EFB3D01A764E}"/>
                    </a:ext>
                  </a:extLst>
                </p:cNvPr>
                <p:cNvGrpSpPr/>
                <p:nvPr/>
              </p:nvGrpSpPr>
              <p:grpSpPr>
                <a:xfrm flipH="1">
                  <a:off x="7312973" y="268674"/>
                  <a:ext cx="2914827" cy="4594531"/>
                  <a:chOff x="479256" y="457199"/>
                  <a:chExt cx="2914827" cy="4594531"/>
                </a:xfrm>
              </p:grpSpPr>
              <p:pic>
                <p:nvPicPr>
                  <p:cNvPr id="31" name="Picture 30">
                    <a:extLst>
                      <a:ext uri="{FF2B5EF4-FFF2-40B4-BE49-F238E27FC236}">
                        <a16:creationId xmlns:a16="http://schemas.microsoft.com/office/drawing/2014/main" id="{08840604-1726-E043-8DBD-C44A27FB14F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alphaModFix amt="50000"/>
                  </a:blip>
                  <a:srcRect l="51860" t="8524" r="15568" b="8524"/>
                  <a:stretch/>
                </p:blipFill>
                <p:spPr>
                  <a:xfrm>
                    <a:off x="479257" y="457199"/>
                    <a:ext cx="2914826" cy="3683733"/>
                  </a:xfrm>
                  <a:prstGeom prst="rect">
                    <a:avLst/>
                  </a:prstGeom>
                </p:spPr>
              </p:pic>
              <p:pic>
                <p:nvPicPr>
                  <p:cNvPr id="33" name="Picture 32">
                    <a:extLst>
                      <a:ext uri="{FF2B5EF4-FFF2-40B4-BE49-F238E27FC236}">
                        <a16:creationId xmlns:a16="http://schemas.microsoft.com/office/drawing/2014/main" id="{0491EBE1-E4F6-0C48-B4D0-92082B450F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alphaModFix amt="50000"/>
                  </a:blip>
                  <a:srcRect l="84304" t="8524" r="4936" b="8524"/>
                  <a:stretch/>
                </p:blipFill>
                <p:spPr>
                  <a:xfrm>
                    <a:off x="1504876" y="457199"/>
                    <a:ext cx="962875" cy="3683733"/>
                  </a:xfrm>
                  <a:prstGeom prst="rect">
                    <a:avLst/>
                  </a:prstGeom>
                </p:spPr>
              </p:pic>
              <p:sp>
                <p:nvSpPr>
                  <p:cNvPr id="34" name="Rectangle 33">
                    <a:extLst>
                      <a:ext uri="{FF2B5EF4-FFF2-40B4-BE49-F238E27FC236}">
                        <a16:creationId xmlns:a16="http://schemas.microsoft.com/office/drawing/2014/main" id="{707CA5A0-05FE-A244-B385-AB2597EF2EE9}"/>
                      </a:ext>
                    </a:extLst>
                  </p:cNvPr>
                  <p:cNvSpPr/>
                  <p:nvPr/>
                </p:nvSpPr>
                <p:spPr>
                  <a:xfrm>
                    <a:off x="1555241" y="3295823"/>
                    <a:ext cx="800479" cy="750329"/>
                  </a:xfrm>
                  <a:prstGeom prst="rect">
                    <a:avLst/>
                  </a:prstGeom>
                  <a:solidFill>
                    <a:srgbClr val="FFCD22">
                      <a:alpha val="70000"/>
                    </a:srgbClr>
                  </a:solidFill>
                  <a:ln w="57150">
                    <a:solidFill>
                      <a:srgbClr val="FFCD22">
                        <a:alpha val="7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pic>
                <p:nvPicPr>
                  <p:cNvPr id="35" name="Picture 34">
                    <a:extLst>
                      <a:ext uri="{FF2B5EF4-FFF2-40B4-BE49-F238E27FC236}">
                        <a16:creationId xmlns:a16="http://schemas.microsoft.com/office/drawing/2014/main" id="{702832DC-E7C9-7449-9160-0D60519D33D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alphaModFix amt="50000"/>
                  </a:blip>
                  <a:srcRect l="51860" t="69117" r="15906" b="8524"/>
                  <a:stretch/>
                </p:blipFill>
                <p:spPr>
                  <a:xfrm>
                    <a:off x="479256" y="4058811"/>
                    <a:ext cx="2884510" cy="992919"/>
                  </a:xfrm>
                  <a:prstGeom prst="rect">
                    <a:avLst/>
                  </a:prstGeom>
                </p:spPr>
              </p:pic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8C5F557A-9A58-2C4A-9809-D0D7AF95F29D}"/>
                      </a:ext>
                    </a:extLst>
                  </p:cNvPr>
                  <p:cNvSpPr/>
                  <p:nvPr/>
                </p:nvSpPr>
                <p:spPr>
                  <a:xfrm>
                    <a:off x="1555240" y="2392159"/>
                    <a:ext cx="800479" cy="750329"/>
                  </a:xfrm>
                  <a:prstGeom prst="rect">
                    <a:avLst/>
                  </a:prstGeom>
                  <a:solidFill>
                    <a:srgbClr val="FFCD22">
                      <a:alpha val="70000"/>
                    </a:srgbClr>
                  </a:solidFill>
                  <a:ln w="57150">
                    <a:solidFill>
                      <a:srgbClr val="FFCD22">
                        <a:alpha val="7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9FBE26E5-D570-BC42-A109-17BBA3063490}"/>
                      </a:ext>
                    </a:extLst>
                  </p:cNvPr>
                  <p:cNvSpPr/>
                  <p:nvPr/>
                </p:nvSpPr>
                <p:spPr>
                  <a:xfrm>
                    <a:off x="1553838" y="4201220"/>
                    <a:ext cx="800479" cy="750329"/>
                  </a:xfrm>
                  <a:prstGeom prst="rect">
                    <a:avLst/>
                  </a:prstGeom>
                  <a:solidFill>
                    <a:srgbClr val="FF6A14">
                      <a:alpha val="70000"/>
                    </a:srgbClr>
                  </a:solidFill>
                  <a:ln w="57150">
                    <a:solidFill>
                      <a:srgbClr val="FF6A14">
                        <a:alpha val="50000"/>
                      </a:srgb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H"/>
                  </a:p>
                </p:txBody>
              </p:sp>
            </p:grpSp>
          </p:grpSp>
          <p:pic>
            <p:nvPicPr>
              <p:cNvPr id="47" name="Picture 46">
                <a:extLst>
                  <a:ext uri="{FF2B5EF4-FFF2-40B4-BE49-F238E27FC236}">
                    <a16:creationId xmlns:a16="http://schemas.microsoft.com/office/drawing/2014/main" id="{38F7E2BF-9C2A-5849-8E80-CD08F3E77F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2940" t="8524" r="37380" b="8524"/>
              <a:stretch/>
            </p:blipFill>
            <p:spPr>
              <a:xfrm flipH="1">
                <a:off x="3534258" y="327349"/>
                <a:ext cx="661119" cy="2902362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95432261-1506-1E45-A562-1F5BEEF037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2940" t="70596" r="37380" b="8524"/>
              <a:stretch/>
            </p:blipFill>
            <p:spPr>
              <a:xfrm flipH="1">
                <a:off x="3542253" y="3232812"/>
                <a:ext cx="661118" cy="730544"/>
              </a:xfrm>
              <a:prstGeom prst="rect">
                <a:avLst/>
              </a:prstGeom>
            </p:spPr>
          </p:pic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0EB695DC-CE0C-B442-B228-D4DD5FBF8CE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 amt="50000"/>
              </a:blip>
              <a:srcRect l="52940" t="8524" r="37380" b="8524"/>
              <a:stretch/>
            </p:blipFill>
            <p:spPr>
              <a:xfrm flipH="1">
                <a:off x="7690395" y="341907"/>
                <a:ext cx="661119" cy="2902361"/>
              </a:xfrm>
              <a:prstGeom prst="rect">
                <a:avLst/>
              </a:prstGeom>
            </p:spPr>
          </p:pic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B64D2738-10AF-4A41-8033-AD8364D1BA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 amt="50000"/>
              </a:blip>
              <a:srcRect l="52940" t="70596" r="37380" b="8524"/>
              <a:stretch/>
            </p:blipFill>
            <p:spPr>
              <a:xfrm flipH="1">
                <a:off x="7681816" y="3214506"/>
                <a:ext cx="661118" cy="730544"/>
              </a:xfrm>
              <a:prstGeom prst="rect">
                <a:avLst/>
              </a:prstGeom>
            </p:spPr>
          </p:pic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4893E015-490D-A243-9E31-C6A5B8B66ADA}"/>
                  </a:ext>
                </a:extLst>
              </p:cNvPr>
              <p:cNvSpPr/>
              <p:nvPr/>
            </p:nvSpPr>
            <p:spPr>
              <a:xfrm flipH="1">
                <a:off x="4995536" y="1151663"/>
                <a:ext cx="610951" cy="591174"/>
              </a:xfrm>
              <a:prstGeom prst="rect">
                <a:avLst/>
              </a:prstGeom>
              <a:solidFill>
                <a:srgbClr val="FF6A14"/>
              </a:solidFill>
              <a:ln w="57150">
                <a:solidFill>
                  <a:srgbClr val="FF6A1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E93B4399-C16D-EC4C-A31D-9E29D6137C38}"/>
                  </a:ext>
                </a:extLst>
              </p:cNvPr>
              <p:cNvSpPr/>
              <p:nvPr/>
            </p:nvSpPr>
            <p:spPr>
              <a:xfrm>
                <a:off x="10598166" y="1166088"/>
                <a:ext cx="610951" cy="59117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EB2BA11-2EC9-3048-A472-5F68FEBBECE9}"/>
                </a:ext>
              </a:extLst>
            </p:cNvPr>
            <p:cNvSpPr/>
            <p:nvPr/>
          </p:nvSpPr>
          <p:spPr>
            <a:xfrm flipH="1">
              <a:off x="9192145" y="1130691"/>
              <a:ext cx="610951" cy="591174"/>
            </a:xfrm>
            <a:prstGeom prst="rect">
              <a:avLst/>
            </a:prstGeom>
            <a:solidFill>
              <a:srgbClr val="FF6A14">
                <a:alpha val="70000"/>
              </a:srgbClr>
            </a:solidFill>
            <a:ln w="57150">
              <a:solidFill>
                <a:srgbClr val="FF6A1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58C53F96-781C-1B46-9114-34455A82D6DF}"/>
              </a:ext>
            </a:extLst>
          </p:cNvPr>
          <p:cNvGrpSpPr/>
          <p:nvPr/>
        </p:nvGrpSpPr>
        <p:grpSpPr>
          <a:xfrm>
            <a:off x="3449252" y="4171502"/>
            <a:ext cx="6369410" cy="2550955"/>
            <a:chOff x="922999" y="257176"/>
            <a:chExt cx="10228434" cy="4606029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78A7C55-30D6-F349-9729-AEF35949D5B9}"/>
                </a:ext>
              </a:extLst>
            </p:cNvPr>
            <p:cNvGrpSpPr/>
            <p:nvPr/>
          </p:nvGrpSpPr>
          <p:grpSpPr>
            <a:xfrm flipH="1">
              <a:off x="922999" y="257176"/>
              <a:ext cx="3866202" cy="4594531"/>
              <a:chOff x="479254" y="457199"/>
              <a:chExt cx="3866202" cy="4594531"/>
            </a:xfrm>
          </p:grpSpPr>
          <p:pic>
            <p:nvPicPr>
              <p:cNvPr id="113" name="Picture 112">
                <a:extLst>
                  <a:ext uri="{FF2B5EF4-FFF2-40B4-BE49-F238E27FC236}">
                    <a16:creationId xmlns:a16="http://schemas.microsoft.com/office/drawing/2014/main" id="{3BE2506D-FF01-8745-B145-862FD2E342B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1860" t="8524" r="4936" b="8524"/>
              <a:stretch/>
            </p:blipFill>
            <p:spPr>
              <a:xfrm>
                <a:off x="479255" y="457199"/>
                <a:ext cx="3866201" cy="3683733"/>
              </a:xfrm>
              <a:prstGeom prst="rect">
                <a:avLst/>
              </a:prstGeom>
            </p:spPr>
          </p:pic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1BD39AD9-9623-DD4C-AF94-D28976FA7855}"/>
                  </a:ext>
                </a:extLst>
              </p:cNvPr>
              <p:cNvSpPr/>
              <p:nvPr/>
            </p:nvSpPr>
            <p:spPr>
              <a:xfrm>
                <a:off x="3446305" y="1482910"/>
                <a:ext cx="800479" cy="750329"/>
              </a:xfrm>
              <a:prstGeom prst="rect">
                <a:avLst/>
              </a:prstGeom>
              <a:solidFill>
                <a:srgbClr val="8EFDBB"/>
              </a:solidFill>
              <a:ln w="57150">
                <a:solidFill>
                  <a:srgbClr val="8EFDB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pic>
            <p:nvPicPr>
              <p:cNvPr id="115" name="Picture 114">
                <a:extLst>
                  <a:ext uri="{FF2B5EF4-FFF2-40B4-BE49-F238E27FC236}">
                    <a16:creationId xmlns:a16="http://schemas.microsoft.com/office/drawing/2014/main" id="{9585DD34-8AAA-1C4D-8B95-330242FEFE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4304" t="8524" r="4936" b="8524"/>
              <a:stretch/>
            </p:blipFill>
            <p:spPr>
              <a:xfrm>
                <a:off x="1504876" y="457199"/>
                <a:ext cx="962875" cy="3683733"/>
              </a:xfrm>
              <a:prstGeom prst="rect">
                <a:avLst/>
              </a:prstGeom>
            </p:spPr>
          </p:pic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8D1E1E1C-1CAF-BF40-A799-8991E19B9AAF}"/>
                  </a:ext>
                </a:extLst>
              </p:cNvPr>
              <p:cNvSpPr/>
              <p:nvPr/>
            </p:nvSpPr>
            <p:spPr>
              <a:xfrm>
                <a:off x="1555241" y="1481362"/>
                <a:ext cx="800479" cy="750329"/>
              </a:xfrm>
              <a:prstGeom prst="rect">
                <a:avLst/>
              </a:prstGeom>
              <a:solidFill>
                <a:srgbClr val="8EFDBB"/>
              </a:solidFill>
              <a:ln w="57150">
                <a:solidFill>
                  <a:srgbClr val="8EFDB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pic>
            <p:nvPicPr>
              <p:cNvPr id="117" name="Picture 116">
                <a:extLst>
                  <a:ext uri="{FF2B5EF4-FFF2-40B4-BE49-F238E27FC236}">
                    <a16:creationId xmlns:a16="http://schemas.microsoft.com/office/drawing/2014/main" id="{ADC8BD30-D5BB-344B-B6E0-272AE73AE96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1860" t="69117" r="4936" b="8524"/>
              <a:stretch/>
            </p:blipFill>
            <p:spPr>
              <a:xfrm>
                <a:off x="479254" y="4058811"/>
                <a:ext cx="3866201" cy="992919"/>
              </a:xfrm>
              <a:prstGeom prst="rect">
                <a:avLst/>
              </a:prstGeom>
            </p:spPr>
          </p:pic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310A0BE5-4489-084D-AA64-5FCBC7DE5F0E}"/>
                  </a:ext>
                </a:extLst>
              </p:cNvPr>
              <p:cNvSpPr/>
              <p:nvPr/>
            </p:nvSpPr>
            <p:spPr>
              <a:xfrm>
                <a:off x="1555240" y="2392159"/>
                <a:ext cx="800479" cy="750329"/>
              </a:xfrm>
              <a:prstGeom prst="rect">
                <a:avLst/>
              </a:prstGeom>
              <a:solidFill>
                <a:srgbClr val="8EFDBB"/>
              </a:solidFill>
              <a:ln w="57150">
                <a:solidFill>
                  <a:srgbClr val="8EFDB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2DA56227-1579-8847-A5E8-6E8CC61E6CDC}"/>
                  </a:ext>
                </a:extLst>
              </p:cNvPr>
              <p:cNvSpPr/>
              <p:nvPr/>
            </p:nvSpPr>
            <p:spPr>
              <a:xfrm>
                <a:off x="3446304" y="2392158"/>
                <a:ext cx="800479" cy="750329"/>
              </a:xfrm>
              <a:prstGeom prst="rect">
                <a:avLst/>
              </a:prstGeom>
              <a:solidFill>
                <a:srgbClr val="8EFDBB"/>
              </a:solidFill>
              <a:ln w="57150">
                <a:solidFill>
                  <a:srgbClr val="8EFDB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2C471E99-AA1E-9C46-A34D-330B364656E6}"/>
                  </a:ext>
                </a:extLst>
              </p:cNvPr>
              <p:cNvSpPr/>
              <p:nvPr/>
            </p:nvSpPr>
            <p:spPr>
              <a:xfrm>
                <a:off x="3427409" y="4201221"/>
                <a:ext cx="800479" cy="750329"/>
              </a:xfrm>
              <a:prstGeom prst="rect">
                <a:avLst/>
              </a:prstGeom>
              <a:solidFill>
                <a:srgbClr val="CA0073"/>
              </a:solidFill>
              <a:ln w="57150">
                <a:solidFill>
                  <a:srgbClr val="CA00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A4D1BEDD-4BBA-D349-B4FB-47AA1847C51D}"/>
                  </a:ext>
                </a:extLst>
              </p:cNvPr>
              <p:cNvSpPr/>
              <p:nvPr/>
            </p:nvSpPr>
            <p:spPr>
              <a:xfrm>
                <a:off x="1553838" y="4201220"/>
                <a:ext cx="800479" cy="750329"/>
              </a:xfrm>
              <a:prstGeom prst="rect">
                <a:avLst/>
              </a:prstGeom>
              <a:solidFill>
                <a:srgbClr val="CA0073"/>
              </a:solidFill>
              <a:ln w="57150">
                <a:solidFill>
                  <a:srgbClr val="CA007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5FA43EBC-7F35-9440-B7CA-9F4625B3BB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8372" t="8524" r="47352" b="8524"/>
            <a:stretch/>
          </p:blipFill>
          <p:spPr>
            <a:xfrm>
              <a:off x="4878004" y="1163983"/>
              <a:ext cx="1277524" cy="3683733"/>
            </a:xfrm>
            <a:prstGeom prst="rect">
              <a:avLst/>
            </a:prstGeom>
          </p:spPr>
        </p:pic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12C9B78A-A3A5-D04A-B1AE-1F967A6C4C3F}"/>
                </a:ext>
              </a:extLst>
            </p:cNvPr>
            <p:cNvGrpSpPr/>
            <p:nvPr/>
          </p:nvGrpSpPr>
          <p:grpSpPr>
            <a:xfrm>
              <a:off x="10137020" y="278291"/>
              <a:ext cx="1014413" cy="4473235"/>
              <a:chOff x="8458200" y="457199"/>
              <a:chExt cx="1014413" cy="4473235"/>
            </a:xfrm>
          </p:grpSpPr>
          <p:pic>
            <p:nvPicPr>
              <p:cNvPr id="109" name="Picture 108">
                <a:extLst>
                  <a:ext uri="{FF2B5EF4-FFF2-40B4-BE49-F238E27FC236}">
                    <a16:creationId xmlns:a16="http://schemas.microsoft.com/office/drawing/2014/main" id="{379BCA93-7263-6B4E-87A0-7C8622B70A5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3728" t="8524" r="4936" b="8524"/>
              <a:stretch/>
            </p:blipFill>
            <p:spPr>
              <a:xfrm>
                <a:off x="8458200" y="457199"/>
                <a:ext cx="1014413" cy="3683733"/>
              </a:xfrm>
              <a:prstGeom prst="rect">
                <a:avLst/>
              </a:prstGeom>
            </p:spPr>
          </p:pic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62FA8181-4A01-8C4D-BAB1-A86FDCB7D785}"/>
                  </a:ext>
                </a:extLst>
              </p:cNvPr>
              <p:cNvSpPr/>
              <p:nvPr/>
            </p:nvSpPr>
            <p:spPr>
              <a:xfrm>
                <a:off x="8570756" y="1495650"/>
                <a:ext cx="800479" cy="750329"/>
              </a:xfrm>
              <a:prstGeom prst="rect">
                <a:avLst/>
              </a:prstGeom>
              <a:solidFill>
                <a:srgbClr val="04B77A"/>
              </a:solidFill>
              <a:ln w="57150">
                <a:solidFill>
                  <a:srgbClr val="04B77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C1B0DE2A-D335-F94D-879D-3CB1DE4DE939}"/>
                  </a:ext>
                </a:extLst>
              </p:cNvPr>
              <p:cNvSpPr/>
              <p:nvPr/>
            </p:nvSpPr>
            <p:spPr>
              <a:xfrm>
                <a:off x="8564345" y="2392157"/>
                <a:ext cx="800479" cy="750329"/>
              </a:xfrm>
              <a:prstGeom prst="rect">
                <a:avLst/>
              </a:prstGeom>
              <a:solidFill>
                <a:srgbClr val="04B77A"/>
              </a:solidFill>
              <a:ln w="57150">
                <a:solidFill>
                  <a:srgbClr val="04B77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FF550FE8-2D5E-B748-9D09-AE3DC3C496DF}"/>
                  </a:ext>
                </a:extLst>
              </p:cNvPr>
              <p:cNvSpPr/>
              <p:nvPr/>
            </p:nvSpPr>
            <p:spPr>
              <a:xfrm>
                <a:off x="8570756" y="4180105"/>
                <a:ext cx="800479" cy="750329"/>
              </a:xfrm>
              <a:prstGeom prst="rect">
                <a:avLst/>
              </a:prstGeom>
              <a:solidFill>
                <a:srgbClr val="8B0852"/>
              </a:solidFill>
              <a:ln w="57150">
                <a:solidFill>
                  <a:srgbClr val="8B085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686EA740-F6A9-F04B-A8B6-AFE2D411DCE3}"/>
                </a:ext>
              </a:extLst>
            </p:cNvPr>
            <p:cNvGrpSpPr/>
            <p:nvPr/>
          </p:nvGrpSpPr>
          <p:grpSpPr>
            <a:xfrm flipH="1">
              <a:off x="6361600" y="268674"/>
              <a:ext cx="3866202" cy="4594531"/>
              <a:chOff x="479254" y="457199"/>
              <a:chExt cx="3866202" cy="4594531"/>
            </a:xfrm>
          </p:grpSpPr>
          <p:pic>
            <p:nvPicPr>
              <p:cNvPr id="100" name="Picture 99">
                <a:extLst>
                  <a:ext uri="{FF2B5EF4-FFF2-40B4-BE49-F238E27FC236}">
                    <a16:creationId xmlns:a16="http://schemas.microsoft.com/office/drawing/2014/main" id="{8A8AD213-DB47-FE47-9BEA-929D92C0344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 amt="50000"/>
              </a:blip>
              <a:srcRect l="51860" t="8524" r="4936" b="8524"/>
              <a:stretch/>
            </p:blipFill>
            <p:spPr>
              <a:xfrm>
                <a:off x="479255" y="457199"/>
                <a:ext cx="3866201" cy="3683733"/>
              </a:xfrm>
              <a:prstGeom prst="rect">
                <a:avLst/>
              </a:prstGeom>
            </p:spPr>
          </p:pic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36D08059-79AD-1E4A-ACCA-AF4E8F80C35F}"/>
                  </a:ext>
                </a:extLst>
              </p:cNvPr>
              <p:cNvSpPr/>
              <p:nvPr/>
            </p:nvSpPr>
            <p:spPr>
              <a:xfrm>
                <a:off x="3446305" y="1482910"/>
                <a:ext cx="800479" cy="750329"/>
              </a:xfrm>
              <a:prstGeom prst="rect">
                <a:avLst/>
              </a:prstGeom>
              <a:solidFill>
                <a:srgbClr val="8EFDBB">
                  <a:alpha val="70000"/>
                </a:srgbClr>
              </a:solidFill>
              <a:ln w="57150">
                <a:solidFill>
                  <a:srgbClr val="8EFDBB">
                    <a:alpha val="7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pic>
            <p:nvPicPr>
              <p:cNvPr id="102" name="Picture 101">
                <a:extLst>
                  <a:ext uri="{FF2B5EF4-FFF2-40B4-BE49-F238E27FC236}">
                    <a16:creationId xmlns:a16="http://schemas.microsoft.com/office/drawing/2014/main" id="{80D1A8D9-9924-D045-9C26-E9CC82B4091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 amt="50000"/>
              </a:blip>
              <a:srcRect l="84304" t="8524" r="4936" b="8524"/>
              <a:stretch/>
            </p:blipFill>
            <p:spPr>
              <a:xfrm>
                <a:off x="1504876" y="457199"/>
                <a:ext cx="962875" cy="3683733"/>
              </a:xfrm>
              <a:prstGeom prst="rect">
                <a:avLst/>
              </a:prstGeom>
            </p:spPr>
          </p:pic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03305A0F-89EA-5546-A1E2-6BEA7B2DE912}"/>
                  </a:ext>
                </a:extLst>
              </p:cNvPr>
              <p:cNvSpPr/>
              <p:nvPr/>
            </p:nvSpPr>
            <p:spPr>
              <a:xfrm>
                <a:off x="1555241" y="1481362"/>
                <a:ext cx="800479" cy="750329"/>
              </a:xfrm>
              <a:prstGeom prst="rect">
                <a:avLst/>
              </a:prstGeom>
              <a:solidFill>
                <a:srgbClr val="8EFDBB">
                  <a:alpha val="70000"/>
                </a:srgbClr>
              </a:solidFill>
              <a:ln w="57150">
                <a:solidFill>
                  <a:srgbClr val="8EFDBB">
                    <a:alpha val="7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pic>
            <p:nvPicPr>
              <p:cNvPr id="104" name="Picture 103">
                <a:extLst>
                  <a:ext uri="{FF2B5EF4-FFF2-40B4-BE49-F238E27FC236}">
                    <a16:creationId xmlns:a16="http://schemas.microsoft.com/office/drawing/2014/main" id="{830DCE20-8940-FF4D-BA08-C70CEBACF9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alphaModFix amt="50000"/>
              </a:blip>
              <a:srcRect l="51860" t="69117" r="4936" b="8524"/>
              <a:stretch/>
            </p:blipFill>
            <p:spPr>
              <a:xfrm>
                <a:off x="479254" y="4058811"/>
                <a:ext cx="3866201" cy="992919"/>
              </a:xfrm>
              <a:prstGeom prst="rect">
                <a:avLst/>
              </a:prstGeom>
            </p:spPr>
          </p:pic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38BA3D40-C5ED-4040-866E-2B1357CACF83}"/>
                  </a:ext>
                </a:extLst>
              </p:cNvPr>
              <p:cNvSpPr/>
              <p:nvPr/>
            </p:nvSpPr>
            <p:spPr>
              <a:xfrm>
                <a:off x="1555240" y="2392159"/>
                <a:ext cx="800479" cy="750329"/>
              </a:xfrm>
              <a:prstGeom prst="rect">
                <a:avLst/>
              </a:prstGeom>
              <a:solidFill>
                <a:srgbClr val="8EFDBB">
                  <a:alpha val="70000"/>
                </a:srgbClr>
              </a:solidFill>
              <a:ln w="57150">
                <a:solidFill>
                  <a:srgbClr val="8EFDBB">
                    <a:alpha val="7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4709E745-237C-7244-A8B6-437C6857CB52}"/>
                  </a:ext>
                </a:extLst>
              </p:cNvPr>
              <p:cNvSpPr/>
              <p:nvPr/>
            </p:nvSpPr>
            <p:spPr>
              <a:xfrm>
                <a:off x="3446304" y="2392158"/>
                <a:ext cx="800479" cy="750329"/>
              </a:xfrm>
              <a:prstGeom prst="rect">
                <a:avLst/>
              </a:prstGeom>
              <a:solidFill>
                <a:srgbClr val="8EFDBB">
                  <a:alpha val="70000"/>
                </a:srgbClr>
              </a:solidFill>
              <a:ln w="57150">
                <a:solidFill>
                  <a:srgbClr val="8EFDBB">
                    <a:alpha val="7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DBC24371-CAFF-414A-9DC2-B098FB3FCE89}"/>
                  </a:ext>
                </a:extLst>
              </p:cNvPr>
              <p:cNvSpPr/>
              <p:nvPr/>
            </p:nvSpPr>
            <p:spPr>
              <a:xfrm>
                <a:off x="3427409" y="4201221"/>
                <a:ext cx="800479" cy="750329"/>
              </a:xfrm>
              <a:prstGeom prst="rect">
                <a:avLst/>
              </a:prstGeom>
              <a:solidFill>
                <a:srgbClr val="CA0073">
                  <a:alpha val="70000"/>
                </a:srgbClr>
              </a:solidFill>
              <a:ln w="57150">
                <a:solidFill>
                  <a:srgbClr val="CA0073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1E169170-282E-774C-8385-B1D8595E149E}"/>
                  </a:ext>
                </a:extLst>
              </p:cNvPr>
              <p:cNvSpPr/>
              <p:nvPr/>
            </p:nvSpPr>
            <p:spPr>
              <a:xfrm>
                <a:off x="1553838" y="4201220"/>
                <a:ext cx="800479" cy="750329"/>
              </a:xfrm>
              <a:prstGeom prst="rect">
                <a:avLst/>
              </a:prstGeom>
              <a:solidFill>
                <a:srgbClr val="CA0073">
                  <a:alpha val="70000"/>
                </a:srgbClr>
              </a:solidFill>
              <a:ln w="57150">
                <a:solidFill>
                  <a:srgbClr val="CA0073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8CB6437-58EE-374C-AE9A-E9468A302E15}"/>
              </a:ext>
            </a:extLst>
          </p:cNvPr>
          <p:cNvGrpSpPr/>
          <p:nvPr/>
        </p:nvGrpSpPr>
        <p:grpSpPr>
          <a:xfrm>
            <a:off x="6462281" y="3304288"/>
            <a:ext cx="10191727" cy="2428441"/>
            <a:chOff x="6327000" y="5062690"/>
            <a:chExt cx="10191727" cy="2428441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77B9EF16-C381-BC41-96FC-7CBBE5E63E80}"/>
                </a:ext>
              </a:extLst>
            </p:cNvPr>
            <p:cNvSpPr txBox="1"/>
            <p:nvPr/>
          </p:nvSpPr>
          <p:spPr>
            <a:xfrm>
              <a:off x="6327000" y="5255544"/>
              <a:ext cx="10191727" cy="1708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500" b="1" dirty="0">
                  <a:solidFill>
                    <a:srgbClr val="494D53"/>
                  </a:solidFill>
                </a:rPr>
                <a:t>mutate</a:t>
              </a:r>
              <a:r>
                <a:rPr lang="en-CH" sz="3500" b="1" dirty="0">
                  <a:solidFill>
                    <a:srgbClr val="494D53"/>
                  </a:solidFill>
                </a:rPr>
                <a:t>(case_when(</a:t>
              </a:r>
            </a:p>
            <a:p>
              <a:r>
                <a:rPr lang="en-CH" sz="3500" b="1" dirty="0">
                  <a:solidFill>
                    <a:srgbClr val="494D53"/>
                  </a:solidFill>
                </a:rPr>
                <a:t>							</a:t>
              </a:r>
            </a:p>
            <a:p>
              <a:r>
                <a:rPr lang="en-CH" sz="3500" b="1" dirty="0">
                  <a:solidFill>
                    <a:srgbClr val="494D53"/>
                  </a:solidFill>
                </a:rPr>
                <a:t>					       ))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61036D09-64F9-6D48-BAEB-18AD06ABF3E8}"/>
                </a:ext>
              </a:extLst>
            </p:cNvPr>
            <p:cNvSpPr/>
            <p:nvPr/>
          </p:nvSpPr>
          <p:spPr>
            <a:xfrm flipH="1">
              <a:off x="10209920" y="5423951"/>
              <a:ext cx="315134" cy="327612"/>
            </a:xfrm>
            <a:prstGeom prst="rect">
              <a:avLst/>
            </a:prstGeom>
            <a:solidFill>
              <a:srgbClr val="8EFDBB"/>
            </a:solidFill>
            <a:ln w="57150">
              <a:solidFill>
                <a:srgbClr val="8EFD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40508615-9AB0-BA4C-9FF9-D19E6959C865}"/>
                </a:ext>
              </a:extLst>
            </p:cNvPr>
            <p:cNvSpPr/>
            <p:nvPr/>
          </p:nvSpPr>
          <p:spPr>
            <a:xfrm flipH="1">
              <a:off x="11267558" y="5429249"/>
              <a:ext cx="315134" cy="327612"/>
            </a:xfrm>
            <a:prstGeom prst="rect">
              <a:avLst/>
            </a:prstGeom>
            <a:solidFill>
              <a:srgbClr val="04B77A"/>
            </a:solidFill>
            <a:ln w="57150">
              <a:solidFill>
                <a:srgbClr val="04B7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6EF865AA-05EA-5047-99B3-A8289B5AD5AC}"/>
                </a:ext>
              </a:extLst>
            </p:cNvPr>
            <p:cNvSpPr/>
            <p:nvPr/>
          </p:nvSpPr>
          <p:spPr>
            <a:xfrm flipH="1">
              <a:off x="10207659" y="5986078"/>
              <a:ext cx="315134" cy="327612"/>
            </a:xfrm>
            <a:prstGeom prst="rect">
              <a:avLst/>
            </a:prstGeom>
            <a:solidFill>
              <a:srgbClr val="CA0073"/>
            </a:solidFill>
            <a:ln w="57150">
              <a:solidFill>
                <a:srgbClr val="CA00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E98A090-19E0-0C40-91AE-E03B9E7D43EC}"/>
                </a:ext>
              </a:extLst>
            </p:cNvPr>
            <p:cNvSpPr/>
            <p:nvPr/>
          </p:nvSpPr>
          <p:spPr>
            <a:xfrm flipH="1">
              <a:off x="11265297" y="5991375"/>
              <a:ext cx="315134" cy="327612"/>
            </a:xfrm>
            <a:prstGeom prst="rect">
              <a:avLst/>
            </a:prstGeom>
            <a:solidFill>
              <a:srgbClr val="8B0852"/>
            </a:solidFill>
            <a:ln w="57150">
              <a:solidFill>
                <a:srgbClr val="8B08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6AEE5C5-802D-E340-A219-04BFDEC30E2C}"/>
                </a:ext>
              </a:extLst>
            </p:cNvPr>
            <p:cNvSpPr/>
            <p:nvPr/>
          </p:nvSpPr>
          <p:spPr>
            <a:xfrm flipH="1">
              <a:off x="10207659" y="6523851"/>
              <a:ext cx="315134" cy="327612"/>
            </a:xfrm>
            <a:prstGeom prst="rect">
              <a:avLst/>
            </a:prstGeom>
            <a:solidFill>
              <a:srgbClr val="79AAD6"/>
            </a:solidFill>
            <a:ln w="57150">
              <a:solidFill>
                <a:srgbClr val="79AAD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364CA9A5-DE14-D44E-992A-4C27FC19FFD1}"/>
                </a:ext>
              </a:extLst>
            </p:cNvPr>
            <p:cNvSpPr/>
            <p:nvPr/>
          </p:nvSpPr>
          <p:spPr>
            <a:xfrm flipH="1">
              <a:off x="11265297" y="6529149"/>
              <a:ext cx="315134" cy="327612"/>
            </a:xfrm>
            <a:prstGeom prst="rect">
              <a:avLst/>
            </a:prstGeom>
            <a:solidFill>
              <a:srgbClr val="79AAD6"/>
            </a:solidFill>
            <a:ln w="57150">
              <a:solidFill>
                <a:srgbClr val="79AAD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A7D05E9-908A-6F4F-96F6-B407ACF85F92}"/>
                </a:ext>
              </a:extLst>
            </p:cNvPr>
            <p:cNvSpPr txBox="1"/>
            <p:nvPr/>
          </p:nvSpPr>
          <p:spPr>
            <a:xfrm>
              <a:off x="10540777" y="5062690"/>
              <a:ext cx="72637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b="1" dirty="0">
                  <a:solidFill>
                    <a:srgbClr val="494D53"/>
                  </a:solidFill>
                </a:rPr>
                <a:t>~</a:t>
              </a:r>
              <a:endParaRPr lang="en-CH" sz="8000" b="1" dirty="0">
                <a:solidFill>
                  <a:srgbClr val="494D53"/>
                </a:solidFill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AD96ECC-F859-864C-981C-8917FDA8A641}"/>
                </a:ext>
              </a:extLst>
            </p:cNvPr>
            <p:cNvSpPr txBox="1"/>
            <p:nvPr/>
          </p:nvSpPr>
          <p:spPr>
            <a:xfrm>
              <a:off x="10535284" y="5627209"/>
              <a:ext cx="72637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b="1" dirty="0">
                  <a:solidFill>
                    <a:srgbClr val="494D53"/>
                  </a:solidFill>
                </a:rPr>
                <a:t>~</a:t>
              </a:r>
              <a:endParaRPr lang="en-CH" sz="8000" b="1" dirty="0">
                <a:solidFill>
                  <a:srgbClr val="494D53"/>
                </a:solidFill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519040C7-2EE9-A746-AC04-D5D56F153CB1}"/>
                </a:ext>
              </a:extLst>
            </p:cNvPr>
            <p:cNvSpPr txBox="1"/>
            <p:nvPr/>
          </p:nvSpPr>
          <p:spPr>
            <a:xfrm>
              <a:off x="10566607" y="6167692"/>
              <a:ext cx="72637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b="1" dirty="0">
                  <a:solidFill>
                    <a:srgbClr val="494D53"/>
                  </a:solidFill>
                </a:rPr>
                <a:t>~</a:t>
              </a:r>
              <a:endParaRPr lang="en-CH" sz="8000" b="1" dirty="0">
                <a:solidFill>
                  <a:srgbClr val="494D53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DE9FF99-BAFD-A148-BA86-B1AB9D41275C}"/>
              </a:ext>
            </a:extLst>
          </p:cNvPr>
          <p:cNvGrpSpPr/>
          <p:nvPr/>
        </p:nvGrpSpPr>
        <p:grpSpPr>
          <a:xfrm>
            <a:off x="206939" y="3009173"/>
            <a:ext cx="2517602" cy="2684626"/>
            <a:chOff x="153043" y="3132034"/>
            <a:chExt cx="2392647" cy="2471025"/>
          </a:xfrm>
        </p:grpSpPr>
        <p:pic>
          <p:nvPicPr>
            <p:cNvPr id="161" name="Picture 160">
              <a:extLst>
                <a:ext uri="{FF2B5EF4-FFF2-40B4-BE49-F238E27FC236}">
                  <a16:creationId xmlns:a16="http://schemas.microsoft.com/office/drawing/2014/main" id="{35E7A2F1-5C65-0544-B8F1-82266D2495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653" r="60589" b="9356"/>
            <a:stretch/>
          </p:blipFill>
          <p:spPr>
            <a:xfrm>
              <a:off x="153043" y="3138220"/>
              <a:ext cx="1836643" cy="2464839"/>
            </a:xfrm>
            <a:prstGeom prst="rect">
              <a:avLst/>
            </a:prstGeom>
          </p:spPr>
        </p:pic>
        <p:pic>
          <p:nvPicPr>
            <p:cNvPr id="162" name="Picture 161">
              <a:extLst>
                <a:ext uri="{FF2B5EF4-FFF2-40B4-BE49-F238E27FC236}">
                  <a16:creationId xmlns:a16="http://schemas.microsoft.com/office/drawing/2014/main" id="{6624D073-28DC-124D-978A-FDF808B58F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6114" r="60589" b="9356"/>
            <a:stretch/>
          </p:blipFill>
          <p:spPr>
            <a:xfrm>
              <a:off x="1861383" y="3132034"/>
              <a:ext cx="684307" cy="2469600"/>
            </a:xfrm>
            <a:prstGeom prst="rect">
              <a:avLst/>
            </a:prstGeom>
          </p:spPr>
        </p:pic>
      </p:grp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0DD5A7A6-CC9B-AE4D-85E3-6C5F395F4EEC}"/>
              </a:ext>
            </a:extLst>
          </p:cNvPr>
          <p:cNvCxnSpPr>
            <a:cxnSpLocks/>
          </p:cNvCxnSpPr>
          <p:nvPr/>
        </p:nvCxnSpPr>
        <p:spPr>
          <a:xfrm flipV="1">
            <a:off x="2560716" y="2264232"/>
            <a:ext cx="756334" cy="60449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3BA21E52-5CC3-2D49-BAF1-D34467F1672A}"/>
              </a:ext>
            </a:extLst>
          </p:cNvPr>
          <p:cNvCxnSpPr>
            <a:cxnSpLocks/>
          </p:cNvCxnSpPr>
          <p:nvPr/>
        </p:nvCxnSpPr>
        <p:spPr>
          <a:xfrm>
            <a:off x="2445721" y="5889897"/>
            <a:ext cx="930204" cy="43345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F0F4F701-9FD1-9547-9D83-12955D529F58}"/>
              </a:ext>
            </a:extLst>
          </p:cNvPr>
          <p:cNvSpPr txBox="1"/>
          <p:nvPr/>
        </p:nvSpPr>
        <p:spPr>
          <a:xfrm>
            <a:off x="0" y="2179569"/>
            <a:ext cx="286127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000000"/>
                </a:solidFill>
              </a:rPr>
              <a:t>Case when</a:t>
            </a:r>
          </a:p>
          <a:p>
            <a:pPr algn="ctr"/>
            <a:r>
              <a:rPr lang="en-US" sz="3500" b="1" dirty="0">
                <a:solidFill>
                  <a:srgbClr val="000000"/>
                </a:solidFill>
              </a:rPr>
              <a:t>If/else</a:t>
            </a:r>
            <a:endParaRPr lang="en-CH" sz="35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062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</TotalTime>
  <Words>200</Words>
  <Application>Microsoft Macintosh PowerPoint</Application>
  <PresentationFormat>Widescreen</PresentationFormat>
  <Paragraphs>79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Laure Vancauwenberghe</dc:creator>
  <cp:lastModifiedBy>Laure Vancauwenberghe</cp:lastModifiedBy>
  <cp:revision>14</cp:revision>
  <dcterms:created xsi:type="dcterms:W3CDTF">2022-07-01T08:41:47Z</dcterms:created>
  <dcterms:modified xsi:type="dcterms:W3CDTF">2022-08-04T10:08:39Z</dcterms:modified>
</cp:coreProperties>
</file>

<file path=docProps/thumbnail.jpeg>
</file>